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.jpg"/>
  <Default Extension="png" ContentType="image/png"/>
  <Default Extension="rels" ContentType="application/vnd.openxmlformats-package.relationships+xml"/>
  <Override PartName="/customXml/itemProps109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297" r:id="rId3"/>
    <p:sldId id="305" r:id="rId5"/>
    <p:sldId id="307" r:id="rId6"/>
    <p:sldId id="308" r:id="rId7"/>
    <p:sldId id="330" r:id="rId8"/>
    <p:sldId id="328" r:id="rId9"/>
    <p:sldId id="314" r:id="rId10"/>
    <p:sldId id="327" r:id="rId11"/>
    <p:sldId id="324" r:id="rId12"/>
    <p:sldId id="326" r:id="rId13"/>
    <p:sldId id="325" r:id="rId14"/>
    <p:sldId id="320" r:id="rId15"/>
    <p:sldId id="319" r:id="rId16"/>
  </p:sldIdLst>
  <p:sldSz cx="12192000" cy="6858000"/>
  <p:notesSz cx="6858000" cy="9144000"/>
  <p:custDataLst>
    <p:tags r:id="rId2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FA59F"/>
    <a:srgbClr val="26CBC5"/>
    <a:srgbClr val="F15A25"/>
    <a:srgbClr val="CA411E"/>
    <a:srgbClr val="8D0100"/>
    <a:srgbClr val="D49E63"/>
    <a:srgbClr val="E4C29C"/>
    <a:srgbClr val="F9F9F9"/>
    <a:srgbClr val="FF3F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524" autoAdjust="0"/>
    <p:restoredTop sz="96318" autoAdjust="0"/>
  </p:normalViewPr>
  <p:slideViewPr>
    <p:cSldViewPr snapToGrid="0">
      <p:cViewPr>
        <p:scale>
          <a:sx n="75" d="100"/>
          <a:sy n="75" d="100"/>
        </p:scale>
        <p:origin x="1980" y="8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gridSpacing cx="36004" cy="36004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2" Type="http://schemas.openxmlformats.org/officeDocument/2006/relationships/tags" Target="tags/tag110.xml"/><Relationship Id="rId21" Type="http://schemas.openxmlformats.org/officeDocument/2006/relationships/customXml" Target="../customXml/item1.xml"/><Relationship Id="rId20" Type="http://schemas.openxmlformats.org/officeDocument/2006/relationships/customXmlProps" Target="../customXml/itemProps109.xml"/><Relationship Id="rId2" Type="http://schemas.openxmlformats.org/officeDocument/2006/relationships/theme" Target="theme/theme1.xml"/><Relationship Id="rId19" Type="http://schemas.openxmlformats.org/officeDocument/2006/relationships/tableStyles" Target="tableStyles.xml"/><Relationship Id="rId18" Type="http://schemas.openxmlformats.org/officeDocument/2006/relationships/viewProps" Target="viewProps.xml"/><Relationship Id="rId17" Type="http://schemas.openxmlformats.org/officeDocument/2006/relationships/presProps" Target="presProps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38F6A8-2DB3-4016-9049-B8B6A993B963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7EC172-D2BE-4C88-9060-515838518D4C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7EC172-D2BE-4C88-9060-515838518D4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7EC172-D2BE-4C88-9060-515838518D4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7EC172-D2BE-4C88-9060-515838518D4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7EC172-D2BE-4C88-9060-515838518D4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7EC172-D2BE-4C88-9060-515838518D4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7EC172-D2BE-4C88-9060-515838518D4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7EC172-D2BE-4C88-9060-515838518D4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7EC172-D2BE-4C88-9060-515838518D4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7EC172-D2BE-4C88-9060-515838518D4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7EC172-D2BE-4C88-9060-515838518D4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7EC172-D2BE-4C88-9060-515838518D4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7EC172-D2BE-4C88-9060-515838518D4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7EC172-D2BE-4C88-9060-515838518D4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4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9F9">
            <a:alpha val="2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tags" Target="../tags/tag7.xml"/><Relationship Id="rId8" Type="http://schemas.openxmlformats.org/officeDocument/2006/relationships/tags" Target="../tags/tag6.xml"/><Relationship Id="rId7" Type="http://schemas.openxmlformats.org/officeDocument/2006/relationships/tags" Target="../tags/tag5.xml"/><Relationship Id="rId6" Type="http://schemas.openxmlformats.org/officeDocument/2006/relationships/tags" Target="../tags/tag4.xml"/><Relationship Id="rId5" Type="http://schemas.openxmlformats.org/officeDocument/2006/relationships/tags" Target="../tags/tag3.xml"/><Relationship Id="rId4" Type="http://schemas.openxmlformats.org/officeDocument/2006/relationships/tags" Target="../tags/tag2.xml"/><Relationship Id="rId3" Type="http://schemas.openxmlformats.org/officeDocument/2006/relationships/tags" Target="../tags/tag1.xml"/><Relationship Id="rId20" Type="http://schemas.openxmlformats.org/officeDocument/2006/relationships/notesSlide" Target="../notesSlides/notesSlide1.xml"/><Relationship Id="rId2" Type="http://schemas.openxmlformats.org/officeDocument/2006/relationships/image" Target="../media/image2.jpeg"/><Relationship Id="rId19" Type="http://schemas.openxmlformats.org/officeDocument/2006/relationships/slideLayout" Target="../slideLayouts/slideLayout2.xml"/><Relationship Id="rId18" Type="http://schemas.openxmlformats.org/officeDocument/2006/relationships/tags" Target="../tags/tag16.xml"/><Relationship Id="rId17" Type="http://schemas.openxmlformats.org/officeDocument/2006/relationships/tags" Target="../tags/tag15.xml"/><Relationship Id="rId16" Type="http://schemas.openxmlformats.org/officeDocument/2006/relationships/tags" Target="../tags/tag14.xml"/><Relationship Id="rId15" Type="http://schemas.openxmlformats.org/officeDocument/2006/relationships/tags" Target="../tags/tag13.xml"/><Relationship Id="rId14" Type="http://schemas.openxmlformats.org/officeDocument/2006/relationships/tags" Target="../tags/tag12.xml"/><Relationship Id="rId13" Type="http://schemas.openxmlformats.org/officeDocument/2006/relationships/tags" Target="../tags/tag11.xml"/><Relationship Id="rId12" Type="http://schemas.openxmlformats.org/officeDocument/2006/relationships/tags" Target="../tags/tag10.xml"/><Relationship Id="rId11" Type="http://schemas.openxmlformats.org/officeDocument/2006/relationships/tags" Target="../tags/tag9.xml"/><Relationship Id="rId10" Type="http://schemas.openxmlformats.org/officeDocument/2006/relationships/tags" Target="../tags/tag8.xml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0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31.png"/><Relationship Id="rId3" Type="http://schemas.openxmlformats.org/officeDocument/2006/relationships/image" Target="../media/image30.png"/><Relationship Id="rId2" Type="http://schemas.openxmlformats.org/officeDocument/2006/relationships/image" Target="../media/image8.png"/><Relationship Id="rId1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tags" Target="../tags/tag36.xml"/><Relationship Id="rId8" Type="http://schemas.openxmlformats.org/officeDocument/2006/relationships/tags" Target="../tags/tag35.xml"/><Relationship Id="rId7" Type="http://schemas.openxmlformats.org/officeDocument/2006/relationships/tags" Target="../tags/tag34.xml"/><Relationship Id="rId6" Type="http://schemas.openxmlformats.org/officeDocument/2006/relationships/tags" Target="../tags/tag33.xml"/><Relationship Id="rId5" Type="http://schemas.openxmlformats.org/officeDocument/2006/relationships/tags" Target="../tags/tag32.xml"/><Relationship Id="rId4" Type="http://schemas.openxmlformats.org/officeDocument/2006/relationships/tags" Target="../tags/tag31.xml"/><Relationship Id="rId31" Type="http://schemas.openxmlformats.org/officeDocument/2006/relationships/notesSlide" Target="../notesSlides/notesSlide11.xml"/><Relationship Id="rId30" Type="http://schemas.openxmlformats.org/officeDocument/2006/relationships/slideLayout" Target="../slideLayouts/slideLayout2.xml"/><Relationship Id="rId3" Type="http://schemas.openxmlformats.org/officeDocument/2006/relationships/tags" Target="../tags/tag30.xml"/><Relationship Id="rId29" Type="http://schemas.openxmlformats.org/officeDocument/2006/relationships/image" Target="../media/image8.png"/><Relationship Id="rId28" Type="http://schemas.openxmlformats.org/officeDocument/2006/relationships/tags" Target="../tags/tag54.xml"/><Relationship Id="rId27" Type="http://schemas.openxmlformats.org/officeDocument/2006/relationships/tags" Target="../tags/tag53.xml"/><Relationship Id="rId26" Type="http://schemas.openxmlformats.org/officeDocument/2006/relationships/tags" Target="../tags/tag52.xml"/><Relationship Id="rId25" Type="http://schemas.openxmlformats.org/officeDocument/2006/relationships/tags" Target="../tags/tag51.xml"/><Relationship Id="rId24" Type="http://schemas.openxmlformats.org/officeDocument/2006/relationships/tags" Target="../tags/tag50.xml"/><Relationship Id="rId23" Type="http://schemas.openxmlformats.org/officeDocument/2006/relationships/tags" Target="../tags/tag49.xml"/><Relationship Id="rId22" Type="http://schemas.openxmlformats.org/officeDocument/2006/relationships/tags" Target="../tags/tag48.xml"/><Relationship Id="rId21" Type="http://schemas.openxmlformats.org/officeDocument/2006/relationships/tags" Target="../tags/tag47.xml"/><Relationship Id="rId20" Type="http://schemas.openxmlformats.org/officeDocument/2006/relationships/tags" Target="../tags/tag46.xml"/><Relationship Id="rId2" Type="http://schemas.openxmlformats.org/officeDocument/2006/relationships/tags" Target="../tags/tag29.xml"/><Relationship Id="rId19" Type="http://schemas.openxmlformats.org/officeDocument/2006/relationships/tags" Target="../tags/tag45.xml"/><Relationship Id="rId18" Type="http://schemas.openxmlformats.org/officeDocument/2006/relationships/tags" Target="../tags/tag44.xml"/><Relationship Id="rId17" Type="http://schemas.openxmlformats.org/officeDocument/2006/relationships/tags" Target="../tags/tag43.xml"/><Relationship Id="rId16" Type="http://schemas.openxmlformats.org/officeDocument/2006/relationships/tags" Target="../tags/tag42.xml"/><Relationship Id="rId15" Type="http://schemas.openxmlformats.org/officeDocument/2006/relationships/tags" Target="../tags/tag41.xml"/><Relationship Id="rId14" Type="http://schemas.openxmlformats.org/officeDocument/2006/relationships/tags" Target="../tags/tag40.xml"/><Relationship Id="rId13" Type="http://schemas.openxmlformats.org/officeDocument/2006/relationships/tags" Target="../tags/tag39.xml"/><Relationship Id="rId12" Type="http://schemas.openxmlformats.org/officeDocument/2006/relationships/tags" Target="../tags/tag38.xml"/><Relationship Id="rId11" Type="http://schemas.openxmlformats.org/officeDocument/2006/relationships/tags" Target="../tags/tag37.xml"/><Relationship Id="rId10" Type="http://schemas.openxmlformats.org/officeDocument/2006/relationships/image" Target="../media/image32.png"/><Relationship Id="rId1" Type="http://schemas.openxmlformats.org/officeDocument/2006/relationships/tags" Target="../tags/tag28.xml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tags" Target="../tags/tag63.xml"/><Relationship Id="rId8" Type="http://schemas.openxmlformats.org/officeDocument/2006/relationships/tags" Target="../tags/tag62.xml"/><Relationship Id="rId7" Type="http://schemas.openxmlformats.org/officeDocument/2006/relationships/tags" Target="../tags/tag61.xml"/><Relationship Id="rId6" Type="http://schemas.openxmlformats.org/officeDocument/2006/relationships/tags" Target="../tags/tag60.xml"/><Relationship Id="rId5" Type="http://schemas.openxmlformats.org/officeDocument/2006/relationships/tags" Target="../tags/tag59.xml"/><Relationship Id="rId4" Type="http://schemas.openxmlformats.org/officeDocument/2006/relationships/tags" Target="../tags/tag58.xml"/><Relationship Id="rId3" Type="http://schemas.openxmlformats.org/officeDocument/2006/relationships/tags" Target="../tags/tag57.xml"/><Relationship Id="rId28" Type="http://schemas.openxmlformats.org/officeDocument/2006/relationships/notesSlide" Target="../notesSlides/notesSlide12.xml"/><Relationship Id="rId27" Type="http://schemas.openxmlformats.org/officeDocument/2006/relationships/slideLayout" Target="../slideLayouts/slideLayout2.xml"/><Relationship Id="rId26" Type="http://schemas.openxmlformats.org/officeDocument/2006/relationships/image" Target="../media/image8.png"/><Relationship Id="rId25" Type="http://schemas.openxmlformats.org/officeDocument/2006/relationships/tags" Target="../tags/tag79.xml"/><Relationship Id="rId24" Type="http://schemas.openxmlformats.org/officeDocument/2006/relationships/tags" Target="../tags/tag78.xml"/><Relationship Id="rId23" Type="http://schemas.openxmlformats.org/officeDocument/2006/relationships/tags" Target="../tags/tag77.xml"/><Relationship Id="rId22" Type="http://schemas.openxmlformats.org/officeDocument/2006/relationships/tags" Target="../tags/tag76.xml"/><Relationship Id="rId21" Type="http://schemas.openxmlformats.org/officeDocument/2006/relationships/tags" Target="../tags/tag75.xml"/><Relationship Id="rId20" Type="http://schemas.openxmlformats.org/officeDocument/2006/relationships/tags" Target="../tags/tag74.xml"/><Relationship Id="rId2" Type="http://schemas.openxmlformats.org/officeDocument/2006/relationships/tags" Target="../tags/tag56.xml"/><Relationship Id="rId19" Type="http://schemas.openxmlformats.org/officeDocument/2006/relationships/tags" Target="../tags/tag73.xml"/><Relationship Id="rId18" Type="http://schemas.openxmlformats.org/officeDocument/2006/relationships/tags" Target="../tags/tag72.xml"/><Relationship Id="rId17" Type="http://schemas.openxmlformats.org/officeDocument/2006/relationships/tags" Target="../tags/tag71.xml"/><Relationship Id="rId16" Type="http://schemas.openxmlformats.org/officeDocument/2006/relationships/tags" Target="../tags/tag70.xml"/><Relationship Id="rId15" Type="http://schemas.openxmlformats.org/officeDocument/2006/relationships/tags" Target="../tags/tag69.xml"/><Relationship Id="rId14" Type="http://schemas.openxmlformats.org/officeDocument/2006/relationships/tags" Target="../tags/tag68.xml"/><Relationship Id="rId13" Type="http://schemas.openxmlformats.org/officeDocument/2006/relationships/tags" Target="../tags/tag67.xml"/><Relationship Id="rId12" Type="http://schemas.openxmlformats.org/officeDocument/2006/relationships/tags" Target="../tags/tag66.xml"/><Relationship Id="rId11" Type="http://schemas.openxmlformats.org/officeDocument/2006/relationships/tags" Target="../tags/tag65.xml"/><Relationship Id="rId10" Type="http://schemas.openxmlformats.org/officeDocument/2006/relationships/tags" Target="../tags/tag64.xml"/><Relationship Id="rId1" Type="http://schemas.openxmlformats.org/officeDocument/2006/relationships/tags" Target="../tags/tag55.xml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tags" Target="../tags/tag88.xml"/><Relationship Id="rId8" Type="http://schemas.openxmlformats.org/officeDocument/2006/relationships/tags" Target="../tags/tag87.xml"/><Relationship Id="rId7" Type="http://schemas.openxmlformats.org/officeDocument/2006/relationships/tags" Target="../tags/tag86.xml"/><Relationship Id="rId6" Type="http://schemas.openxmlformats.org/officeDocument/2006/relationships/tags" Target="../tags/tag85.xml"/><Relationship Id="rId5" Type="http://schemas.openxmlformats.org/officeDocument/2006/relationships/tags" Target="../tags/tag84.xml"/><Relationship Id="rId4" Type="http://schemas.openxmlformats.org/officeDocument/2006/relationships/tags" Target="../tags/tag83.xml"/><Relationship Id="rId32" Type="http://schemas.openxmlformats.org/officeDocument/2006/relationships/notesSlide" Target="../notesSlides/notesSlide13.xml"/><Relationship Id="rId31" Type="http://schemas.openxmlformats.org/officeDocument/2006/relationships/slideLayout" Target="../slideLayouts/slideLayout2.xml"/><Relationship Id="rId30" Type="http://schemas.openxmlformats.org/officeDocument/2006/relationships/image" Target="../media/image8.png"/><Relationship Id="rId3" Type="http://schemas.openxmlformats.org/officeDocument/2006/relationships/tags" Target="../tags/tag82.xml"/><Relationship Id="rId29" Type="http://schemas.openxmlformats.org/officeDocument/2006/relationships/tags" Target="../tags/tag108.xml"/><Relationship Id="rId28" Type="http://schemas.openxmlformats.org/officeDocument/2006/relationships/tags" Target="../tags/tag107.xml"/><Relationship Id="rId27" Type="http://schemas.openxmlformats.org/officeDocument/2006/relationships/tags" Target="../tags/tag106.xml"/><Relationship Id="rId26" Type="http://schemas.openxmlformats.org/officeDocument/2006/relationships/tags" Target="../tags/tag105.xml"/><Relationship Id="rId25" Type="http://schemas.openxmlformats.org/officeDocument/2006/relationships/tags" Target="../tags/tag104.xml"/><Relationship Id="rId24" Type="http://schemas.openxmlformats.org/officeDocument/2006/relationships/tags" Target="../tags/tag103.xml"/><Relationship Id="rId23" Type="http://schemas.openxmlformats.org/officeDocument/2006/relationships/tags" Target="../tags/tag102.xml"/><Relationship Id="rId22" Type="http://schemas.openxmlformats.org/officeDocument/2006/relationships/tags" Target="../tags/tag101.xml"/><Relationship Id="rId21" Type="http://schemas.openxmlformats.org/officeDocument/2006/relationships/tags" Target="../tags/tag100.xml"/><Relationship Id="rId20" Type="http://schemas.openxmlformats.org/officeDocument/2006/relationships/tags" Target="../tags/tag99.xml"/><Relationship Id="rId2" Type="http://schemas.openxmlformats.org/officeDocument/2006/relationships/tags" Target="../tags/tag81.xml"/><Relationship Id="rId19" Type="http://schemas.openxmlformats.org/officeDocument/2006/relationships/tags" Target="../tags/tag98.xml"/><Relationship Id="rId18" Type="http://schemas.openxmlformats.org/officeDocument/2006/relationships/tags" Target="../tags/tag97.xml"/><Relationship Id="rId17" Type="http://schemas.openxmlformats.org/officeDocument/2006/relationships/tags" Target="../tags/tag96.xml"/><Relationship Id="rId16" Type="http://schemas.openxmlformats.org/officeDocument/2006/relationships/tags" Target="../tags/tag95.xml"/><Relationship Id="rId15" Type="http://schemas.openxmlformats.org/officeDocument/2006/relationships/tags" Target="../tags/tag94.xml"/><Relationship Id="rId14" Type="http://schemas.openxmlformats.org/officeDocument/2006/relationships/tags" Target="../tags/tag93.xml"/><Relationship Id="rId13" Type="http://schemas.openxmlformats.org/officeDocument/2006/relationships/tags" Target="../tags/tag92.xml"/><Relationship Id="rId12" Type="http://schemas.openxmlformats.org/officeDocument/2006/relationships/tags" Target="../tags/tag91.xml"/><Relationship Id="rId11" Type="http://schemas.openxmlformats.org/officeDocument/2006/relationships/tags" Target="../tags/tag90.xml"/><Relationship Id="rId10" Type="http://schemas.openxmlformats.org/officeDocument/2006/relationships/tags" Target="../tags/tag89.xml"/><Relationship Id="rId1" Type="http://schemas.openxmlformats.org/officeDocument/2006/relationships/tags" Target="../tags/tag8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3.xml"/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jpeg"/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image" Target="../media/image14.jpeg"/><Relationship Id="rId8" Type="http://schemas.openxmlformats.org/officeDocument/2006/relationships/image" Target="../media/image13.jpeg"/><Relationship Id="rId7" Type="http://schemas.openxmlformats.org/officeDocument/2006/relationships/image" Target="../media/image12.jpeg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tags" Target="../tags/tag19.xml"/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2" Type="http://schemas.openxmlformats.org/officeDocument/2006/relationships/notesSlide" Target="../notesSlides/notesSlide4.xml"/><Relationship Id="rId11" Type="http://schemas.openxmlformats.org/officeDocument/2006/relationships/slideLayout" Target="../slideLayouts/slideLayout2.xml"/><Relationship Id="rId10" Type="http://schemas.openxmlformats.org/officeDocument/2006/relationships/image" Target="../media/image8.png"/><Relationship Id="rId1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5.xml"/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3" Type="http://schemas.openxmlformats.org/officeDocument/2006/relationships/image" Target="../media/image8.png"/><Relationship Id="rId2" Type="http://schemas.openxmlformats.org/officeDocument/2006/relationships/tags" Target="../tags/tag21.xml"/><Relationship Id="rId1" Type="http://schemas.openxmlformats.org/officeDocument/2006/relationships/tags" Target="../tags/tag20.xml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8.png"/><Relationship Id="rId2" Type="http://schemas.openxmlformats.org/officeDocument/2006/relationships/image" Target="../media/image18.png"/><Relationship Id="rId1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image" Target="../media/image23.png"/><Relationship Id="rId7" Type="http://schemas.openxmlformats.org/officeDocument/2006/relationships/image" Target="../media/image22.png"/><Relationship Id="rId6" Type="http://schemas.openxmlformats.org/officeDocument/2006/relationships/image" Target="../media/image21.png"/><Relationship Id="rId5" Type="http://schemas.openxmlformats.org/officeDocument/2006/relationships/image" Target="../media/image20.jpeg"/><Relationship Id="rId4" Type="http://schemas.openxmlformats.org/officeDocument/2006/relationships/image" Target="../media/image8.png"/><Relationship Id="rId3" Type="http://schemas.openxmlformats.org/officeDocument/2006/relationships/image" Target="../media/image19.png"/><Relationship Id="rId2" Type="http://schemas.openxmlformats.org/officeDocument/2006/relationships/tags" Target="../tags/tag23.xml"/><Relationship Id="rId10" Type="http://schemas.openxmlformats.org/officeDocument/2006/relationships/notesSlide" Target="../notesSlides/notesSlide7.xml"/><Relationship Id="rId1" Type="http://schemas.openxmlformats.org/officeDocument/2006/relationships/tags" Target="../tags/tag22.xml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8.xml"/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6" Type="http://schemas.openxmlformats.org/officeDocument/2006/relationships/image" Target="../media/image26.png"/><Relationship Id="rId5" Type="http://schemas.openxmlformats.org/officeDocument/2006/relationships/image" Target="../media/image25.jpeg"/><Relationship Id="rId4" Type="http://schemas.openxmlformats.org/officeDocument/2006/relationships/image" Target="../media/image24.jpeg"/><Relationship Id="rId3" Type="http://schemas.openxmlformats.org/officeDocument/2006/relationships/tags" Target="../tags/tag26.xml"/><Relationship Id="rId2" Type="http://schemas.openxmlformats.org/officeDocument/2006/relationships/tags" Target="../tags/tag25.xml"/><Relationship Id="rId1" Type="http://schemas.openxmlformats.org/officeDocument/2006/relationships/tags" Target="../tags/tag24.xml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9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8.jpeg"/><Relationship Id="rId3" Type="http://schemas.openxmlformats.org/officeDocument/2006/relationships/image" Target="../media/image8.png"/><Relationship Id="rId2" Type="http://schemas.openxmlformats.org/officeDocument/2006/relationships/image" Target="../media/image27.jpeg"/><Relationship Id="rId1" Type="http://schemas.openxmlformats.org/officeDocument/2006/relationships/tags" Target="../tags/tag2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图片 60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376" t="43374" r="80142" b="12787"/>
          <a:stretch>
            <a:fillRect/>
          </a:stretch>
        </p:blipFill>
        <p:spPr>
          <a:xfrm flipH="1">
            <a:off x="-2" y="2037569"/>
            <a:ext cx="2637551" cy="4833258"/>
          </a:xfrm>
          <a:prstGeom prst="rect">
            <a:avLst/>
          </a:prstGeom>
        </p:spPr>
      </p:pic>
      <p:pic>
        <p:nvPicPr>
          <p:cNvPr id="32" name="Picture 6" descr="C:/Users/Administrator/Desktop/图片/9575c1bc66cc3d30645d792ef5934d7c_compress.jpg9575c1bc66cc3d30645d792ef5934d7c_compress"/>
          <p:cNvPicPr>
            <a:picLocks noChangeAspect="1"/>
          </p:cNvPicPr>
          <p:nvPr/>
        </p:nvPicPr>
        <p:blipFill rotWithShape="1">
          <a:blip r:embed="rId2"/>
          <a:srcRect l="14546" r="14546"/>
          <a:stretch>
            <a:fillRect/>
          </a:stretch>
        </p:blipFill>
        <p:spPr>
          <a:xfrm>
            <a:off x="6667500" y="0"/>
            <a:ext cx="5524500" cy="6858000"/>
          </a:xfrm>
          <a:prstGeom prst="rect">
            <a:avLst/>
          </a:prstGeom>
        </p:spPr>
      </p:pic>
      <p:grpSp>
        <p:nvGrpSpPr>
          <p:cNvPr id="38" name="组合 37"/>
          <p:cNvGrpSpPr/>
          <p:nvPr>
            <p:custDataLst>
              <p:tags r:id="rId3"/>
            </p:custDataLst>
          </p:nvPr>
        </p:nvGrpSpPr>
        <p:grpSpPr>
          <a:xfrm>
            <a:off x="4020945" y="1036321"/>
            <a:ext cx="4935804" cy="779893"/>
            <a:chOff x="6127140" y="1067026"/>
            <a:chExt cx="4859948" cy="767906"/>
          </a:xfrm>
        </p:grpSpPr>
        <p:grpSp>
          <p:nvGrpSpPr>
            <p:cNvPr id="39" name="组合 38"/>
            <p:cNvGrpSpPr/>
            <p:nvPr/>
          </p:nvGrpSpPr>
          <p:grpSpPr>
            <a:xfrm>
              <a:off x="7005353" y="1154937"/>
              <a:ext cx="3981735" cy="651340"/>
              <a:chOff x="6833265" y="1629041"/>
              <a:chExt cx="5943092" cy="597454"/>
            </a:xfrm>
          </p:grpSpPr>
          <p:sp>
            <p:nvSpPr>
              <p:cNvPr id="41" name="文本框 40"/>
              <p:cNvSpPr txBox="1"/>
              <p:nvPr>
                <p:custDataLst>
                  <p:tags r:id="rId4"/>
                </p:custDataLst>
              </p:nvPr>
            </p:nvSpPr>
            <p:spPr>
              <a:xfrm>
                <a:off x="6833266" y="1629041"/>
                <a:ext cx="3894814" cy="4222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r>
                  <a:rPr lang="zh-CN" altLang="en-US" sz="2440" b="1" dirty="0" smtClean="0">
                    <a:solidFill>
                      <a:srgbClr val="212833"/>
                    </a:solidFill>
                    <a:cs typeface="+mn-ea"/>
                    <a:sym typeface="+mn-lt"/>
                  </a:rPr>
                  <a:t>公司简介</a:t>
                </a:r>
                <a:endParaRPr lang="zh-CN" altLang="en-US" sz="2440" b="1" dirty="0">
                  <a:solidFill>
                    <a:srgbClr val="212833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42" name="文本框 41"/>
              <p:cNvSpPr txBox="1"/>
              <p:nvPr>
                <p:custDataLst>
                  <p:tags r:id="rId5"/>
                </p:custDataLst>
              </p:nvPr>
            </p:nvSpPr>
            <p:spPr>
              <a:xfrm>
                <a:off x="6833265" y="1988015"/>
                <a:ext cx="5943092" cy="2384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>
                  <a:lnSpc>
                    <a:spcPct val="114000"/>
                  </a:lnSpc>
                </a:pPr>
                <a:r>
                  <a:rPr lang="en-US" altLang="zh-CN" sz="1070" dirty="0">
                    <a:solidFill>
                      <a:srgbClr val="212833"/>
                    </a:solidFill>
                    <a:cs typeface="+mn-ea"/>
                    <a:sym typeface="+mn-lt"/>
                  </a:rPr>
                  <a:t>Company Profile</a:t>
                </a:r>
                <a:endParaRPr lang="en-US" altLang="zh-CN" sz="1070" dirty="0">
                  <a:solidFill>
                    <a:srgbClr val="212833"/>
                  </a:solidFill>
                  <a:cs typeface="+mn-ea"/>
                  <a:sym typeface="+mn-lt"/>
                </a:endParaRPr>
              </a:p>
            </p:txBody>
          </p:sp>
        </p:grpSp>
        <p:sp>
          <p:nvSpPr>
            <p:cNvPr id="40" name="文本框 39"/>
            <p:cNvSpPr txBox="1"/>
            <p:nvPr>
              <p:custDataLst>
                <p:tags r:id="rId6"/>
              </p:custDataLst>
            </p:nvPr>
          </p:nvSpPr>
          <p:spPr>
            <a:xfrm>
              <a:off x="6127140" y="1067026"/>
              <a:ext cx="810018" cy="767906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defRPr/>
              </a:pPr>
              <a:r>
                <a:rPr lang="en-US" altLang="zh-CN" sz="4470" i="1" dirty="0">
                  <a:solidFill>
                    <a:srgbClr val="212833"/>
                  </a:solidFill>
                  <a:cs typeface="+mn-ea"/>
                  <a:sym typeface="+mn-lt"/>
                </a:rPr>
                <a:t>01</a:t>
              </a:r>
              <a:endParaRPr lang="zh-CN" altLang="en-US" sz="4470" i="1" dirty="0">
                <a:solidFill>
                  <a:srgbClr val="212833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43" name="组合 42"/>
          <p:cNvGrpSpPr/>
          <p:nvPr>
            <p:custDataLst>
              <p:tags r:id="rId7"/>
            </p:custDataLst>
          </p:nvPr>
        </p:nvGrpSpPr>
        <p:grpSpPr>
          <a:xfrm>
            <a:off x="4020945" y="2187950"/>
            <a:ext cx="4935804" cy="779893"/>
            <a:chOff x="6127140" y="1067026"/>
            <a:chExt cx="4859948" cy="767906"/>
          </a:xfrm>
        </p:grpSpPr>
        <p:grpSp>
          <p:nvGrpSpPr>
            <p:cNvPr id="44" name="组合 43"/>
            <p:cNvGrpSpPr/>
            <p:nvPr/>
          </p:nvGrpSpPr>
          <p:grpSpPr>
            <a:xfrm>
              <a:off x="7005353" y="1154937"/>
              <a:ext cx="3981735" cy="651340"/>
              <a:chOff x="6833265" y="1629041"/>
              <a:chExt cx="5943092" cy="597454"/>
            </a:xfrm>
          </p:grpSpPr>
          <p:sp>
            <p:nvSpPr>
              <p:cNvPr id="46" name="文本框 45"/>
              <p:cNvSpPr txBox="1"/>
              <p:nvPr>
                <p:custDataLst>
                  <p:tags r:id="rId8"/>
                </p:custDataLst>
              </p:nvPr>
            </p:nvSpPr>
            <p:spPr>
              <a:xfrm>
                <a:off x="6833266" y="1629041"/>
                <a:ext cx="3894814" cy="4222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r>
                  <a:rPr lang="zh-CN" altLang="en-US" sz="2440" b="1" dirty="0" smtClean="0">
                    <a:solidFill>
                      <a:srgbClr val="212833"/>
                    </a:solidFill>
                    <a:cs typeface="+mn-ea"/>
                    <a:sym typeface="+mn-lt"/>
                  </a:rPr>
                  <a:t>主营业务</a:t>
                </a:r>
                <a:endParaRPr lang="zh-CN" altLang="en-US" sz="2440" b="1" dirty="0">
                  <a:solidFill>
                    <a:srgbClr val="212833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47" name="文本框 46"/>
              <p:cNvSpPr txBox="1"/>
              <p:nvPr>
                <p:custDataLst>
                  <p:tags r:id="rId9"/>
                </p:custDataLst>
              </p:nvPr>
            </p:nvSpPr>
            <p:spPr>
              <a:xfrm>
                <a:off x="6833265" y="1988015"/>
                <a:ext cx="5943092" cy="2384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>
                  <a:lnSpc>
                    <a:spcPct val="114000"/>
                  </a:lnSpc>
                </a:pPr>
                <a:r>
                  <a:rPr lang="en-US" altLang="zh-CN" sz="1070" dirty="0">
                    <a:solidFill>
                      <a:srgbClr val="212833"/>
                    </a:solidFill>
                    <a:cs typeface="+mn-ea"/>
                    <a:sym typeface="+mn-lt"/>
                  </a:rPr>
                  <a:t>Main business</a:t>
                </a:r>
                <a:endParaRPr lang="en-US" altLang="zh-CN" sz="1070" dirty="0">
                  <a:solidFill>
                    <a:srgbClr val="212833"/>
                  </a:solidFill>
                  <a:cs typeface="+mn-ea"/>
                  <a:sym typeface="+mn-lt"/>
                </a:endParaRPr>
              </a:p>
            </p:txBody>
          </p:sp>
        </p:grpSp>
        <p:sp>
          <p:nvSpPr>
            <p:cNvPr id="45" name="文本框 44"/>
            <p:cNvSpPr txBox="1"/>
            <p:nvPr>
              <p:custDataLst>
                <p:tags r:id="rId10"/>
              </p:custDataLst>
            </p:nvPr>
          </p:nvSpPr>
          <p:spPr>
            <a:xfrm>
              <a:off x="6127140" y="1067026"/>
              <a:ext cx="810018" cy="767906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defRPr/>
              </a:pPr>
              <a:r>
                <a:rPr lang="en-US" altLang="zh-CN" sz="4470" i="1" dirty="0">
                  <a:solidFill>
                    <a:srgbClr val="212833"/>
                  </a:solidFill>
                  <a:cs typeface="+mn-ea"/>
                  <a:sym typeface="+mn-lt"/>
                </a:rPr>
                <a:t>02</a:t>
              </a:r>
              <a:endParaRPr lang="zh-CN" altLang="en-US" sz="4470" i="1" dirty="0">
                <a:solidFill>
                  <a:srgbClr val="212833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48" name="组合 47"/>
          <p:cNvGrpSpPr/>
          <p:nvPr>
            <p:custDataLst>
              <p:tags r:id="rId11"/>
            </p:custDataLst>
          </p:nvPr>
        </p:nvGrpSpPr>
        <p:grpSpPr>
          <a:xfrm>
            <a:off x="4020945" y="3429116"/>
            <a:ext cx="5050739" cy="779893"/>
            <a:chOff x="6013971" y="1067026"/>
            <a:chExt cx="4973117" cy="767906"/>
          </a:xfrm>
        </p:grpSpPr>
        <p:grpSp>
          <p:nvGrpSpPr>
            <p:cNvPr id="49" name="组合 48"/>
            <p:cNvGrpSpPr/>
            <p:nvPr/>
          </p:nvGrpSpPr>
          <p:grpSpPr>
            <a:xfrm>
              <a:off x="6869051" y="1154937"/>
              <a:ext cx="4118037" cy="651340"/>
              <a:chOff x="6629822" y="1629041"/>
              <a:chExt cx="6146535" cy="597454"/>
            </a:xfrm>
          </p:grpSpPr>
          <p:sp>
            <p:nvSpPr>
              <p:cNvPr id="51" name="文本框 50"/>
              <p:cNvSpPr txBox="1"/>
              <p:nvPr>
                <p:custDataLst>
                  <p:tags r:id="rId12"/>
                </p:custDataLst>
              </p:nvPr>
            </p:nvSpPr>
            <p:spPr>
              <a:xfrm>
                <a:off x="6629822" y="1629041"/>
                <a:ext cx="3894814" cy="4222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r>
                  <a:rPr lang="zh-CN" altLang="en-US" sz="2440" b="1" dirty="0" smtClean="0">
                    <a:solidFill>
                      <a:srgbClr val="212833"/>
                    </a:solidFill>
                    <a:cs typeface="+mn-ea"/>
                    <a:sym typeface="+mn-lt"/>
                  </a:rPr>
                  <a:t>企业优势</a:t>
                </a:r>
                <a:endParaRPr lang="zh-CN" altLang="en-US" sz="2440" b="1" dirty="0">
                  <a:solidFill>
                    <a:srgbClr val="212833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52" name="文本框 51"/>
              <p:cNvSpPr txBox="1"/>
              <p:nvPr>
                <p:custDataLst>
                  <p:tags r:id="rId13"/>
                </p:custDataLst>
              </p:nvPr>
            </p:nvSpPr>
            <p:spPr>
              <a:xfrm>
                <a:off x="6833265" y="1988015"/>
                <a:ext cx="5943092" cy="2384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>
                  <a:lnSpc>
                    <a:spcPct val="114000"/>
                  </a:lnSpc>
                </a:pPr>
                <a:r>
                  <a:rPr lang="en-US" altLang="zh-CN" sz="1070" dirty="0">
                    <a:solidFill>
                      <a:srgbClr val="212833"/>
                    </a:solidFill>
                    <a:cs typeface="+mn-ea"/>
                    <a:sym typeface="+mn-lt"/>
                  </a:rPr>
                  <a:t>Enterprise Advantage</a:t>
                </a:r>
                <a:endParaRPr lang="en-US" altLang="zh-CN" sz="1070" dirty="0">
                  <a:solidFill>
                    <a:srgbClr val="212833"/>
                  </a:solidFill>
                  <a:cs typeface="+mn-ea"/>
                  <a:sym typeface="+mn-lt"/>
                </a:endParaRPr>
              </a:p>
            </p:txBody>
          </p:sp>
        </p:grpSp>
        <p:sp>
          <p:nvSpPr>
            <p:cNvPr id="50" name="文本框 49"/>
            <p:cNvSpPr txBox="1"/>
            <p:nvPr>
              <p:custDataLst>
                <p:tags r:id="rId14"/>
              </p:custDataLst>
            </p:nvPr>
          </p:nvSpPr>
          <p:spPr>
            <a:xfrm>
              <a:off x="6013971" y="1067026"/>
              <a:ext cx="810018" cy="767906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defRPr/>
              </a:pPr>
              <a:r>
                <a:rPr lang="en-US" altLang="zh-CN" sz="4470" i="1" dirty="0">
                  <a:solidFill>
                    <a:srgbClr val="212833"/>
                  </a:solidFill>
                  <a:cs typeface="+mn-ea"/>
                  <a:sym typeface="+mn-lt"/>
                </a:rPr>
                <a:t>03</a:t>
              </a:r>
              <a:endParaRPr lang="zh-CN" altLang="en-US" sz="4470" i="1" dirty="0">
                <a:solidFill>
                  <a:srgbClr val="212833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53" name="组合 52"/>
          <p:cNvGrpSpPr/>
          <p:nvPr>
            <p:custDataLst>
              <p:tags r:id="rId15"/>
            </p:custDataLst>
          </p:nvPr>
        </p:nvGrpSpPr>
        <p:grpSpPr>
          <a:xfrm>
            <a:off x="4020945" y="4661391"/>
            <a:ext cx="4935804" cy="779893"/>
            <a:chOff x="6127140" y="1067026"/>
            <a:chExt cx="4859948" cy="767906"/>
          </a:xfrm>
        </p:grpSpPr>
        <p:grpSp>
          <p:nvGrpSpPr>
            <p:cNvPr id="54" name="组合 53"/>
            <p:cNvGrpSpPr/>
            <p:nvPr/>
          </p:nvGrpSpPr>
          <p:grpSpPr>
            <a:xfrm>
              <a:off x="7005353" y="1154937"/>
              <a:ext cx="3981735" cy="651340"/>
              <a:chOff x="6833265" y="1629041"/>
              <a:chExt cx="5943092" cy="597454"/>
            </a:xfrm>
          </p:grpSpPr>
          <p:sp>
            <p:nvSpPr>
              <p:cNvPr id="56" name="文本框 55"/>
              <p:cNvSpPr txBox="1"/>
              <p:nvPr>
                <p:custDataLst>
                  <p:tags r:id="rId16"/>
                </p:custDataLst>
              </p:nvPr>
            </p:nvSpPr>
            <p:spPr>
              <a:xfrm>
                <a:off x="6833266" y="1629041"/>
                <a:ext cx="3894814" cy="42095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r>
                  <a:rPr lang="zh-CN" altLang="en-US" sz="2440" b="1" dirty="0">
                    <a:solidFill>
                      <a:srgbClr val="212833"/>
                    </a:solidFill>
                    <a:cs typeface="+mn-ea"/>
                    <a:sym typeface="+mn-lt"/>
                  </a:rPr>
                  <a:t>规划展望</a:t>
                </a:r>
                <a:endParaRPr lang="zh-CN" altLang="en-US" sz="2440" b="1" dirty="0">
                  <a:solidFill>
                    <a:srgbClr val="212833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57" name="文本框 56"/>
              <p:cNvSpPr txBox="1"/>
              <p:nvPr>
                <p:custDataLst>
                  <p:tags r:id="rId17"/>
                </p:custDataLst>
              </p:nvPr>
            </p:nvSpPr>
            <p:spPr>
              <a:xfrm>
                <a:off x="6833265" y="1988015"/>
                <a:ext cx="5943092" cy="2384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>
                  <a:lnSpc>
                    <a:spcPct val="114000"/>
                  </a:lnSpc>
                </a:pPr>
                <a:r>
                  <a:rPr lang="en-US" altLang="zh-CN" sz="1070" dirty="0">
                    <a:solidFill>
                      <a:srgbClr val="212833"/>
                    </a:solidFill>
                    <a:cs typeface="+mn-ea"/>
                    <a:sym typeface="+mn-lt"/>
                  </a:rPr>
                  <a:t>development planning</a:t>
                </a:r>
                <a:endParaRPr lang="en-US" altLang="zh-CN" sz="1070" dirty="0">
                  <a:solidFill>
                    <a:srgbClr val="212833"/>
                  </a:solidFill>
                  <a:cs typeface="+mn-ea"/>
                  <a:sym typeface="+mn-lt"/>
                </a:endParaRPr>
              </a:p>
            </p:txBody>
          </p:sp>
        </p:grpSp>
        <p:sp>
          <p:nvSpPr>
            <p:cNvPr id="55" name="文本框 54"/>
            <p:cNvSpPr txBox="1"/>
            <p:nvPr>
              <p:custDataLst>
                <p:tags r:id="rId18"/>
              </p:custDataLst>
            </p:nvPr>
          </p:nvSpPr>
          <p:spPr>
            <a:xfrm>
              <a:off x="6127140" y="1067026"/>
              <a:ext cx="810018" cy="767906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defRPr/>
              </a:pPr>
              <a:r>
                <a:rPr lang="en-US" altLang="zh-CN" sz="4470" i="1" dirty="0">
                  <a:solidFill>
                    <a:srgbClr val="212833"/>
                  </a:solidFill>
                  <a:cs typeface="+mn-ea"/>
                  <a:sym typeface="+mn-lt"/>
                </a:rPr>
                <a:t>04</a:t>
              </a:r>
              <a:endParaRPr lang="zh-CN" altLang="en-US" sz="4470" i="1" dirty="0">
                <a:solidFill>
                  <a:srgbClr val="212833"/>
                </a:solidFill>
                <a:cs typeface="+mn-ea"/>
                <a:sym typeface="+mn-lt"/>
              </a:endParaRPr>
            </a:p>
          </p:txBody>
        </p:sp>
      </p:grpSp>
      <p:sp>
        <p:nvSpPr>
          <p:cNvPr id="58" name="文本框 57"/>
          <p:cNvSpPr txBox="1"/>
          <p:nvPr/>
        </p:nvSpPr>
        <p:spPr>
          <a:xfrm>
            <a:off x="2164512" y="3599514"/>
            <a:ext cx="1672253" cy="461537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>
              <a:defRPr/>
            </a:pPr>
            <a:r>
              <a:rPr lang="en-US" altLang="zh-CN" sz="2400" b="1" i="1" dirty="0">
                <a:solidFill>
                  <a:schemeClr val="accent1"/>
                </a:solidFill>
                <a:cs typeface="+mn-ea"/>
                <a:sym typeface="+mn-lt"/>
              </a:rPr>
              <a:t>CONTENT</a:t>
            </a:r>
            <a:endParaRPr lang="zh-CN" altLang="en-US" sz="2400" b="1" i="1" dirty="0">
              <a:solidFill>
                <a:schemeClr val="accent1"/>
              </a:solidFill>
              <a:cs typeface="+mn-ea"/>
              <a:sym typeface="+mn-lt"/>
            </a:endParaRPr>
          </a:p>
        </p:txBody>
      </p:sp>
      <p:sp>
        <p:nvSpPr>
          <p:cNvPr id="59" name="文本框 58"/>
          <p:cNvSpPr txBox="1"/>
          <p:nvPr/>
        </p:nvSpPr>
        <p:spPr>
          <a:xfrm>
            <a:off x="2000042" y="2491805"/>
            <a:ext cx="2066746" cy="107689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dist">
              <a:defRPr/>
            </a:pPr>
            <a:r>
              <a:rPr lang="zh-CN" altLang="en-US" sz="6400" b="1" dirty="0">
                <a:solidFill>
                  <a:schemeClr val="accent1"/>
                </a:solidFill>
                <a:cs typeface="+mn-ea"/>
                <a:sym typeface="+mn-lt"/>
              </a:rPr>
              <a:t>目录</a:t>
            </a:r>
            <a:endParaRPr lang="zh-CN" altLang="en-US" sz="6400" b="1" dirty="0">
              <a:solidFill>
                <a:schemeClr val="accent1"/>
              </a:solidFill>
              <a:cs typeface="+mn-ea"/>
              <a:sym typeface="+mn-lt"/>
            </a:endParaRPr>
          </a:p>
        </p:txBody>
      </p:sp>
      <p:pic>
        <p:nvPicPr>
          <p:cNvPr id="34" name="图片 33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07" t="56267" r="24198" b="11156"/>
          <a:stretch>
            <a:fillRect/>
          </a:stretch>
        </p:blipFill>
        <p:spPr>
          <a:xfrm rot="10800000">
            <a:off x="-179070" y="0"/>
            <a:ext cx="2817446" cy="4513552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2278380" y="5717540"/>
            <a:ext cx="4064000" cy="90932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1600"/>
              <a:t>地址：宁波市象山县西周镇汇川路</a:t>
            </a:r>
            <a:r>
              <a:rPr lang="en-US" altLang="zh-CN" sz="1600"/>
              <a:t>55-27</a:t>
            </a:r>
            <a:r>
              <a:rPr lang="zh-CN" altLang="en-US" sz="1600"/>
              <a:t>号</a:t>
            </a:r>
            <a:endParaRPr lang="zh-CN" altLang="en-US" sz="1600"/>
          </a:p>
          <a:p>
            <a:r>
              <a:rPr lang="zh-CN" altLang="en-US" sz="1600"/>
              <a:t>电话：</a:t>
            </a:r>
            <a:r>
              <a:rPr lang="en-US" altLang="zh-CN" sz="1600"/>
              <a:t>0574-65837193   13355985769</a:t>
            </a:r>
            <a:endParaRPr lang="en-US" altLang="zh-CN" sz="1600"/>
          </a:p>
          <a:p>
            <a:r>
              <a:rPr lang="zh-CN" altLang="en-US" sz="1600"/>
              <a:t>邮箱：</a:t>
            </a:r>
            <a:r>
              <a:rPr lang="en-US" altLang="zh-CN" sz="1600"/>
              <a:t>lifazhan0716@126.com</a:t>
            </a:r>
            <a:endParaRPr lang="en-US" altLang="zh-CN" sz="1600"/>
          </a:p>
        </p:txBody>
      </p:sp>
      <p:sp>
        <p:nvSpPr>
          <p:cNvPr id="4" name="文本框 3"/>
          <p:cNvSpPr txBox="1"/>
          <p:nvPr/>
        </p:nvSpPr>
        <p:spPr>
          <a:xfrm>
            <a:off x="2000250" y="153035"/>
            <a:ext cx="4479925" cy="99441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endParaRPr lang="zh-CN" altLang="en-US"/>
          </a:p>
          <a:p>
            <a:r>
              <a:rPr lang="zh-CN" altLang="en-US" sz="2400" b="1"/>
              <a:t>象</a:t>
            </a:r>
            <a:r>
              <a:rPr lang="en-US" altLang="zh-CN" sz="2400" b="1"/>
              <a:t> </a:t>
            </a:r>
            <a:r>
              <a:rPr lang="zh-CN" altLang="en-US" sz="2400" b="1"/>
              <a:t>山</a:t>
            </a:r>
            <a:r>
              <a:rPr lang="en-US" altLang="zh-CN" sz="2400" b="1"/>
              <a:t> </a:t>
            </a:r>
            <a:r>
              <a:rPr lang="zh-CN" altLang="en-US" sz="2400" b="1"/>
              <a:t>发</a:t>
            </a:r>
            <a:r>
              <a:rPr lang="en-US" altLang="zh-CN" sz="2400" b="1"/>
              <a:t> </a:t>
            </a:r>
            <a:r>
              <a:rPr lang="zh-CN" altLang="en-US" sz="2400" b="1"/>
              <a:t>华</a:t>
            </a:r>
            <a:r>
              <a:rPr lang="en-US" altLang="zh-CN" sz="2400" b="1"/>
              <a:t> </a:t>
            </a:r>
            <a:r>
              <a:rPr lang="zh-CN" altLang="en-US" sz="2400" b="1"/>
              <a:t>线</a:t>
            </a:r>
            <a:r>
              <a:rPr lang="en-US" altLang="zh-CN" sz="2400" b="1"/>
              <a:t> </a:t>
            </a:r>
            <a:r>
              <a:rPr lang="zh-CN" altLang="en-US" sz="2400" b="1"/>
              <a:t>缆</a:t>
            </a:r>
            <a:r>
              <a:rPr lang="en-US" altLang="zh-CN" sz="2400" b="1"/>
              <a:t> </a:t>
            </a:r>
            <a:r>
              <a:rPr lang="zh-CN" altLang="en-US" sz="2400" b="1"/>
              <a:t>有</a:t>
            </a:r>
            <a:r>
              <a:rPr lang="en-US" altLang="zh-CN" sz="2400" b="1"/>
              <a:t> </a:t>
            </a:r>
            <a:r>
              <a:rPr lang="zh-CN" altLang="en-US" sz="2400" b="1"/>
              <a:t>限</a:t>
            </a:r>
            <a:r>
              <a:rPr lang="en-US" altLang="zh-CN" sz="2400" b="1"/>
              <a:t> </a:t>
            </a:r>
            <a:r>
              <a:rPr lang="zh-CN" altLang="en-US" sz="2400" b="1"/>
              <a:t>公</a:t>
            </a:r>
            <a:r>
              <a:rPr lang="en-US" altLang="zh-CN" sz="2400" b="1"/>
              <a:t> </a:t>
            </a:r>
            <a:r>
              <a:rPr lang="zh-CN" altLang="en-US" sz="2400" b="1"/>
              <a:t>司</a:t>
            </a:r>
            <a:endParaRPr lang="zh-CN" altLang="en-US" sz="2400" b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/>
      <p:bldP spid="5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组合 25"/>
          <p:cNvGrpSpPr/>
          <p:nvPr/>
        </p:nvGrpSpPr>
        <p:grpSpPr>
          <a:xfrm>
            <a:off x="4503813" y="618476"/>
            <a:ext cx="3187926" cy="316591"/>
            <a:chOff x="4503813" y="681976"/>
            <a:chExt cx="3187926" cy="316591"/>
          </a:xfrm>
        </p:grpSpPr>
        <p:sp>
          <p:nvSpPr>
            <p:cNvPr id="27" name="等腰三角形 26"/>
            <p:cNvSpPr/>
            <p:nvPr/>
          </p:nvSpPr>
          <p:spPr>
            <a:xfrm rot="5400000" flipV="1">
              <a:off x="4428582" y="757207"/>
              <a:ext cx="316591" cy="166129"/>
            </a:xfrm>
            <a:prstGeom prst="triangle">
              <a:avLst>
                <a:gd name="adj" fmla="val 50187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8" name="等腰三角形 27"/>
            <p:cNvSpPr/>
            <p:nvPr/>
          </p:nvSpPr>
          <p:spPr>
            <a:xfrm rot="16200000" flipH="1" flipV="1">
              <a:off x="7450379" y="757207"/>
              <a:ext cx="316591" cy="166129"/>
            </a:xfrm>
            <a:prstGeom prst="triangle">
              <a:avLst>
                <a:gd name="adj" fmla="val 50187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29" name="组合 28"/>
          <p:cNvGrpSpPr/>
          <p:nvPr/>
        </p:nvGrpSpPr>
        <p:grpSpPr>
          <a:xfrm>
            <a:off x="3603865" y="444064"/>
            <a:ext cx="4987822" cy="902659"/>
            <a:chOff x="494230" y="5251904"/>
            <a:chExt cx="4987822" cy="902659"/>
          </a:xfrm>
        </p:grpSpPr>
        <p:sp>
          <p:nvSpPr>
            <p:cNvPr id="30" name="文本框 29"/>
            <p:cNvSpPr txBox="1"/>
            <p:nvPr/>
          </p:nvSpPr>
          <p:spPr>
            <a:xfrm>
              <a:off x="494230" y="5837168"/>
              <a:ext cx="4987822" cy="31739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lnSpc>
                  <a:spcPct val="114000"/>
                </a:lnSpc>
              </a:pPr>
              <a:r>
                <a:rPr lang="en-US" altLang="zh-CN" sz="1400" dirty="0">
                  <a:solidFill>
                    <a:srgbClr val="212833"/>
                  </a:solidFill>
                  <a:cs typeface="+mn-ea"/>
                  <a:sym typeface="+mn-lt"/>
                </a:rPr>
                <a:t>Enterprise Advantage</a:t>
              </a:r>
              <a:endParaRPr lang="en-US" altLang="zh-CN" sz="1400" dirty="0">
                <a:solidFill>
                  <a:srgbClr val="212833"/>
                </a:solidFill>
                <a:cs typeface="+mn-ea"/>
                <a:sym typeface="+mn-lt"/>
              </a:endParaRPr>
            </a:p>
          </p:txBody>
        </p:sp>
        <p:sp>
          <p:nvSpPr>
            <p:cNvPr id="31" name="文本框 30"/>
            <p:cNvSpPr txBox="1"/>
            <p:nvPr/>
          </p:nvSpPr>
          <p:spPr>
            <a:xfrm>
              <a:off x="1972480" y="5251904"/>
              <a:ext cx="2031325" cy="646331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r>
                <a:rPr lang="zh-CN" altLang="en-US" sz="3600" dirty="0">
                  <a:solidFill>
                    <a:srgbClr val="212833"/>
                  </a:solidFill>
                  <a:cs typeface="+mn-ea"/>
                  <a:sym typeface="+mn-lt"/>
                </a:rPr>
                <a:t>企业优势</a:t>
              </a:r>
              <a:endParaRPr lang="zh-CN" altLang="en-US" sz="3600" dirty="0">
                <a:solidFill>
                  <a:srgbClr val="212833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364490" y="1640205"/>
            <a:ext cx="6338570" cy="1518921"/>
            <a:chOff x="-63908" y="2788501"/>
            <a:chExt cx="6248732" cy="917974"/>
          </a:xfrm>
        </p:grpSpPr>
        <p:sp>
          <p:nvSpPr>
            <p:cNvPr id="9" name="文本框 8"/>
            <p:cNvSpPr txBox="1"/>
            <p:nvPr/>
          </p:nvSpPr>
          <p:spPr>
            <a:xfrm>
              <a:off x="922668" y="2796560"/>
              <a:ext cx="1415772" cy="278232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endParaRPr lang="zh-CN" altLang="en-US" sz="2400" dirty="0">
                <a:cs typeface="+mn-ea"/>
                <a:sym typeface="+mn-lt"/>
              </a:endParaRPr>
            </a:p>
          </p:txBody>
        </p:sp>
        <p:sp>
          <p:nvSpPr>
            <p:cNvPr id="10" name="文本框 9"/>
            <p:cNvSpPr txBox="1"/>
            <p:nvPr/>
          </p:nvSpPr>
          <p:spPr>
            <a:xfrm>
              <a:off x="-63908" y="2788501"/>
              <a:ext cx="6248732" cy="917974"/>
            </a:xfrm>
            <a:prstGeom prst="rect">
              <a:avLst/>
            </a:prstGeom>
            <a:noFill/>
          </p:spPr>
          <p:txBody>
            <a:bodyPr wrap="square" rtlCol="0">
              <a:no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30000"/>
                </a:lnSpc>
              </a:pPr>
              <a:r>
                <a:rPr lang="en-US" altLang="zh-CN" dirty="0">
                  <a:solidFill>
                    <a:schemeClr val="tx1">
                      <a:lumMod val="50000"/>
                      <a:lumOff val="50000"/>
                    </a:schemeClr>
                  </a:solidFill>
                  <a:cs typeface="+mn-ea"/>
                  <a:sym typeface="+mn-lt"/>
                </a:rPr>
                <a:t>      </a:t>
              </a:r>
              <a:r>
                <a:rPr lang="zh-CN" altLang="en-US" dirty="0">
                  <a:solidFill>
                    <a:schemeClr val="tx1">
                      <a:lumMod val="50000"/>
                      <a:lumOff val="50000"/>
                    </a:schemeClr>
                  </a:solidFill>
                  <a:cs typeface="+mn-ea"/>
                  <a:sym typeface="+mn-lt"/>
                </a:rPr>
                <a:t>我们研发团队中有</a:t>
              </a:r>
              <a:r>
                <a:rPr lang="en-US" altLang="zh-CN" dirty="0">
                  <a:solidFill>
                    <a:schemeClr val="tx1">
                      <a:lumMod val="50000"/>
                      <a:lumOff val="50000"/>
                    </a:schemeClr>
                  </a:solidFill>
                  <a:cs typeface="+mn-ea"/>
                  <a:sym typeface="+mn-lt"/>
                </a:rPr>
                <a:t>2</a:t>
              </a:r>
              <a:r>
                <a:rPr lang="zh-CN" altLang="en-US" dirty="0">
                  <a:solidFill>
                    <a:schemeClr val="tx1">
                      <a:lumMod val="50000"/>
                      <a:lumOff val="50000"/>
                    </a:schemeClr>
                  </a:solidFill>
                  <a:cs typeface="+mn-ea"/>
                  <a:sym typeface="+mn-lt"/>
                </a:rPr>
                <a:t>名高级顾问和</a:t>
              </a:r>
              <a:r>
                <a:rPr lang="en-US" altLang="zh-CN" dirty="0">
                  <a:solidFill>
                    <a:schemeClr val="tx1">
                      <a:lumMod val="50000"/>
                      <a:lumOff val="50000"/>
                    </a:schemeClr>
                  </a:solidFill>
                  <a:cs typeface="+mn-ea"/>
                  <a:sym typeface="+mn-lt"/>
                </a:rPr>
                <a:t>5</a:t>
              </a:r>
              <a:r>
                <a:rPr lang="zh-CN" altLang="en-US" dirty="0">
                  <a:solidFill>
                    <a:schemeClr val="tx1">
                      <a:lumMod val="50000"/>
                      <a:lumOff val="50000"/>
                    </a:schemeClr>
                  </a:solidFill>
                  <a:cs typeface="+mn-ea"/>
                  <a:sym typeface="+mn-lt"/>
                </a:rPr>
                <a:t>名中级以上工程技术人员，通过严格的测试流程（如耐压测试、老化测试、绝缘测试等）杜绝质量隐患。</a:t>
              </a:r>
              <a:endParaRPr lang="zh-CN" altLang="en-US" dirty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endParaRPr>
            </a:p>
          </p:txBody>
        </p:sp>
      </p:grpSp>
      <p:sp>
        <p:nvSpPr>
          <p:cNvPr id="23" name="任意多边形: 形状 20"/>
          <p:cNvSpPr/>
          <p:nvPr/>
        </p:nvSpPr>
        <p:spPr>
          <a:xfrm>
            <a:off x="7102478" y="1640113"/>
            <a:ext cx="3855807" cy="4620271"/>
          </a:xfrm>
          <a:custGeom>
            <a:avLst/>
            <a:gdLst>
              <a:gd name="connsiteX0" fmla="*/ 1347584 w 3855807"/>
              <a:gd name="connsiteY0" fmla="*/ 951001 h 4620271"/>
              <a:gd name="connsiteX1" fmla="*/ 2508223 w 3855807"/>
              <a:gd name="connsiteY1" fmla="*/ 951001 h 4620271"/>
              <a:gd name="connsiteX2" fmla="*/ 2508223 w 3855807"/>
              <a:gd name="connsiteY2" fmla="*/ 4620271 h 4620271"/>
              <a:gd name="connsiteX3" fmla="*/ 1347584 w 3855807"/>
              <a:gd name="connsiteY3" fmla="*/ 4620271 h 4620271"/>
              <a:gd name="connsiteX4" fmla="*/ 0 w 3855807"/>
              <a:gd name="connsiteY4" fmla="*/ 377096 h 4620271"/>
              <a:gd name="connsiteX5" fmla="*/ 1160639 w 3855807"/>
              <a:gd name="connsiteY5" fmla="*/ 377096 h 4620271"/>
              <a:gd name="connsiteX6" fmla="*/ 1160639 w 3855807"/>
              <a:gd name="connsiteY6" fmla="*/ 4046366 h 4620271"/>
              <a:gd name="connsiteX7" fmla="*/ 0 w 3855807"/>
              <a:gd name="connsiteY7" fmla="*/ 4046366 h 4620271"/>
              <a:gd name="connsiteX8" fmla="*/ 2695168 w 3855807"/>
              <a:gd name="connsiteY8" fmla="*/ 0 h 4620271"/>
              <a:gd name="connsiteX9" fmla="*/ 3855807 w 3855807"/>
              <a:gd name="connsiteY9" fmla="*/ 0 h 4620271"/>
              <a:gd name="connsiteX10" fmla="*/ 3855807 w 3855807"/>
              <a:gd name="connsiteY10" fmla="*/ 3669270 h 4620271"/>
              <a:gd name="connsiteX11" fmla="*/ 2695168 w 3855807"/>
              <a:gd name="connsiteY11" fmla="*/ 3669270 h 46202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855807" h="4620271">
                <a:moveTo>
                  <a:pt x="1347584" y="951001"/>
                </a:moveTo>
                <a:lnTo>
                  <a:pt x="2508223" y="951001"/>
                </a:lnTo>
                <a:lnTo>
                  <a:pt x="2508223" y="4620271"/>
                </a:lnTo>
                <a:lnTo>
                  <a:pt x="1347584" y="4620271"/>
                </a:lnTo>
                <a:close/>
                <a:moveTo>
                  <a:pt x="0" y="377096"/>
                </a:moveTo>
                <a:lnTo>
                  <a:pt x="1160639" y="377096"/>
                </a:lnTo>
                <a:lnTo>
                  <a:pt x="1160639" y="4046366"/>
                </a:lnTo>
                <a:lnTo>
                  <a:pt x="0" y="4046366"/>
                </a:lnTo>
                <a:close/>
                <a:moveTo>
                  <a:pt x="2695168" y="0"/>
                </a:moveTo>
                <a:lnTo>
                  <a:pt x="3855807" y="0"/>
                </a:lnTo>
                <a:lnTo>
                  <a:pt x="3855807" y="3669270"/>
                </a:lnTo>
                <a:lnTo>
                  <a:pt x="2695168" y="3669270"/>
                </a:lnTo>
                <a:close/>
              </a:path>
            </a:pathLst>
          </a:custGeom>
          <a:blipFill>
            <a:blip r:embed="rId1"/>
            <a:stretch>
              <a:fillRect l="-56797" r="-56425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6" name="图片 5" descr="lOGO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35" y="635"/>
            <a:ext cx="1649095" cy="1438910"/>
          </a:xfrm>
          <a:prstGeom prst="rect">
            <a:avLst/>
          </a:prstGeom>
        </p:spPr>
      </p:pic>
      <p:pic>
        <p:nvPicPr>
          <p:cNvPr id="4" name="F35B0BEE-F18A-47BB-8FCB-E00DA2F2635D-1" descr="C:/Users/Administrator/AppData/Local/Temp/wpp.KZgUfiwpp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5500" y="2962275"/>
            <a:ext cx="3747770" cy="3564255"/>
          </a:xfrm>
          <a:prstGeom prst="rect">
            <a:avLst/>
          </a:prstGeom>
        </p:spPr>
      </p:pic>
      <p:pic>
        <p:nvPicPr>
          <p:cNvPr id="5" name="F35B0BEE-F18A-47BB-8FCB-E00DA2F2635D-2" descr="C:/Users/Administrator/AppData/Local/Temp/wpp.FkPelswpp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" y="3159125"/>
            <a:ext cx="3566795" cy="336740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组合 25"/>
          <p:cNvGrpSpPr/>
          <p:nvPr/>
        </p:nvGrpSpPr>
        <p:grpSpPr>
          <a:xfrm>
            <a:off x="4503813" y="618476"/>
            <a:ext cx="3187926" cy="316591"/>
            <a:chOff x="4503813" y="681976"/>
            <a:chExt cx="3187926" cy="316591"/>
          </a:xfrm>
        </p:grpSpPr>
        <p:sp>
          <p:nvSpPr>
            <p:cNvPr id="27" name="等腰三角形 26"/>
            <p:cNvSpPr/>
            <p:nvPr/>
          </p:nvSpPr>
          <p:spPr>
            <a:xfrm rot="5400000" flipV="1">
              <a:off x="4428582" y="757207"/>
              <a:ext cx="316591" cy="166129"/>
            </a:xfrm>
            <a:prstGeom prst="triangle">
              <a:avLst>
                <a:gd name="adj" fmla="val 50187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8" name="等腰三角形 27"/>
            <p:cNvSpPr/>
            <p:nvPr/>
          </p:nvSpPr>
          <p:spPr>
            <a:xfrm rot="16200000" flipH="1" flipV="1">
              <a:off x="7450379" y="757207"/>
              <a:ext cx="316591" cy="166129"/>
            </a:xfrm>
            <a:prstGeom prst="triangle">
              <a:avLst>
                <a:gd name="adj" fmla="val 50187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29" name="组合 28"/>
          <p:cNvGrpSpPr/>
          <p:nvPr/>
        </p:nvGrpSpPr>
        <p:grpSpPr>
          <a:xfrm>
            <a:off x="3603865" y="444064"/>
            <a:ext cx="4987822" cy="902659"/>
            <a:chOff x="494230" y="5251904"/>
            <a:chExt cx="4987822" cy="902659"/>
          </a:xfrm>
        </p:grpSpPr>
        <p:sp>
          <p:nvSpPr>
            <p:cNvPr id="30" name="文本框 29"/>
            <p:cNvSpPr txBox="1"/>
            <p:nvPr/>
          </p:nvSpPr>
          <p:spPr>
            <a:xfrm>
              <a:off x="494230" y="5837168"/>
              <a:ext cx="4987822" cy="31739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lnSpc>
                  <a:spcPct val="114000"/>
                </a:lnSpc>
              </a:pPr>
              <a:r>
                <a:rPr lang="en-US" altLang="zh-CN" sz="1400" dirty="0">
                  <a:solidFill>
                    <a:srgbClr val="212833"/>
                  </a:solidFill>
                  <a:cs typeface="+mn-ea"/>
                  <a:sym typeface="+mn-lt"/>
                </a:rPr>
                <a:t>Enterprise Advantage</a:t>
              </a:r>
              <a:endParaRPr lang="en-US" altLang="zh-CN" sz="1400" dirty="0">
                <a:solidFill>
                  <a:srgbClr val="212833"/>
                </a:solidFill>
                <a:cs typeface="+mn-ea"/>
                <a:sym typeface="+mn-lt"/>
              </a:endParaRPr>
            </a:p>
          </p:txBody>
        </p:sp>
        <p:sp>
          <p:nvSpPr>
            <p:cNvPr id="31" name="文本框 30"/>
            <p:cNvSpPr txBox="1"/>
            <p:nvPr/>
          </p:nvSpPr>
          <p:spPr>
            <a:xfrm>
              <a:off x="1972480" y="5251904"/>
              <a:ext cx="2031325" cy="646331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r>
                <a:rPr lang="zh-CN" altLang="en-US" sz="3600" dirty="0">
                  <a:solidFill>
                    <a:srgbClr val="212833"/>
                  </a:solidFill>
                  <a:cs typeface="+mn-ea"/>
                  <a:sym typeface="+mn-lt"/>
                </a:rPr>
                <a:t>企业优势</a:t>
              </a:r>
              <a:endParaRPr lang="zh-CN" altLang="en-US" sz="3600" dirty="0">
                <a:solidFill>
                  <a:srgbClr val="212833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8" name="组合 7"/>
          <p:cNvGrpSpPr/>
          <p:nvPr>
            <p:custDataLst>
              <p:tags r:id="rId1"/>
            </p:custDataLst>
          </p:nvPr>
        </p:nvGrpSpPr>
        <p:grpSpPr>
          <a:xfrm>
            <a:off x="4180115" y="2163037"/>
            <a:ext cx="3831770" cy="3388268"/>
            <a:chOff x="4180115" y="2163037"/>
            <a:chExt cx="3831770" cy="3388268"/>
          </a:xfrm>
        </p:grpSpPr>
        <p:sp>
          <p:nvSpPr>
            <p:cNvPr id="9" name="任意多边形: 形状 3"/>
            <p:cNvSpPr/>
            <p:nvPr>
              <p:custDataLst>
                <p:tags r:id="rId2"/>
              </p:custDataLst>
            </p:nvPr>
          </p:nvSpPr>
          <p:spPr>
            <a:xfrm rot="5400000">
              <a:off x="4432754" y="2193925"/>
              <a:ext cx="3326491" cy="3326489"/>
            </a:xfrm>
            <a:custGeom>
              <a:avLst/>
              <a:gdLst>
                <a:gd name="connsiteX0" fmla="*/ 0 w 3005666"/>
                <a:gd name="connsiteY0" fmla="*/ 1502833 h 3005666"/>
                <a:gd name="connsiteX1" fmla="*/ 1502833 w 3005666"/>
                <a:gd name="connsiteY1" fmla="*/ 0 h 3005666"/>
                <a:gd name="connsiteX2" fmla="*/ 3005666 w 3005666"/>
                <a:gd name="connsiteY2" fmla="*/ 1502833 h 3005666"/>
                <a:gd name="connsiteX3" fmla="*/ 1502833 w 3005666"/>
                <a:gd name="connsiteY3" fmla="*/ 3005666 h 3005666"/>
                <a:gd name="connsiteX4" fmla="*/ 0 w 3005666"/>
                <a:gd name="connsiteY4" fmla="*/ 1502833 h 30056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05666" h="3005666">
                  <a:moveTo>
                    <a:pt x="0" y="1502833"/>
                  </a:moveTo>
                  <a:cubicBezTo>
                    <a:pt x="0" y="672841"/>
                    <a:pt x="672841" y="0"/>
                    <a:pt x="1502833" y="0"/>
                  </a:cubicBezTo>
                  <a:cubicBezTo>
                    <a:pt x="2332825" y="0"/>
                    <a:pt x="3005666" y="672841"/>
                    <a:pt x="3005666" y="1502833"/>
                  </a:cubicBezTo>
                  <a:cubicBezTo>
                    <a:pt x="3005666" y="2332825"/>
                    <a:pt x="2332825" y="3005666"/>
                    <a:pt x="1502833" y="3005666"/>
                  </a:cubicBezTo>
                  <a:cubicBezTo>
                    <a:pt x="672841" y="3005666"/>
                    <a:pt x="0" y="2332825"/>
                    <a:pt x="0" y="1502833"/>
                  </a:cubicBezTo>
                  <a:close/>
                </a:path>
              </a:pathLst>
            </a:custGeom>
            <a:noFill/>
            <a:ln w="19050">
              <a:solidFill>
                <a:schemeClr val="bg1">
                  <a:lumMod val="75000"/>
                </a:schemeClr>
              </a:solidFill>
              <a:prstDash val="sysDash"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  <p:txBody>
            <a:bodyPr spcFirstLastPara="0" vert="horz" wrap="square" lIns="522720" tIns="522720" rIns="522720" bIns="522720" numCol="1" spcCol="1270" anchor="ctr" anchorCtr="0">
              <a:noAutofit/>
            </a:bodyPr>
            <a:lstStyle/>
            <a:p>
              <a:pPr marL="0" lvl="0" indent="0"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zh-CN" altLang="en-US" sz="6500" kern="1200">
                <a:cs typeface="+mn-ea"/>
                <a:sym typeface="+mn-lt"/>
              </a:endParaRPr>
            </a:p>
          </p:txBody>
        </p:sp>
        <p:sp>
          <p:nvSpPr>
            <p:cNvPr id="10" name="任意多边形: 形状 4"/>
            <p:cNvSpPr/>
            <p:nvPr>
              <p:custDataLst>
                <p:tags r:id="rId3"/>
              </p:custDataLst>
            </p:nvPr>
          </p:nvSpPr>
          <p:spPr>
            <a:xfrm rot="5400000">
              <a:off x="7490480" y="3596469"/>
              <a:ext cx="521406" cy="521404"/>
            </a:xfrm>
            <a:custGeom>
              <a:avLst/>
              <a:gdLst>
                <a:gd name="connsiteX0" fmla="*/ 0 w 1502833"/>
                <a:gd name="connsiteY0" fmla="*/ 751417 h 1502833"/>
                <a:gd name="connsiteX1" fmla="*/ 751417 w 1502833"/>
                <a:gd name="connsiteY1" fmla="*/ 0 h 1502833"/>
                <a:gd name="connsiteX2" fmla="*/ 1502834 w 1502833"/>
                <a:gd name="connsiteY2" fmla="*/ 751417 h 1502833"/>
                <a:gd name="connsiteX3" fmla="*/ 751417 w 1502833"/>
                <a:gd name="connsiteY3" fmla="*/ 1502834 h 1502833"/>
                <a:gd name="connsiteX4" fmla="*/ 0 w 1502833"/>
                <a:gd name="connsiteY4" fmla="*/ 751417 h 1502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02833" h="1502833">
                  <a:moveTo>
                    <a:pt x="0" y="751417"/>
                  </a:moveTo>
                  <a:cubicBezTo>
                    <a:pt x="0" y="336421"/>
                    <a:pt x="336421" y="0"/>
                    <a:pt x="751417" y="0"/>
                  </a:cubicBezTo>
                  <a:cubicBezTo>
                    <a:pt x="1166413" y="0"/>
                    <a:pt x="1502834" y="336421"/>
                    <a:pt x="1502834" y="751417"/>
                  </a:cubicBezTo>
                  <a:cubicBezTo>
                    <a:pt x="1502834" y="1166413"/>
                    <a:pt x="1166413" y="1502834"/>
                    <a:pt x="751417" y="1502834"/>
                  </a:cubicBezTo>
                  <a:cubicBezTo>
                    <a:pt x="336421" y="1502834"/>
                    <a:pt x="0" y="1166413"/>
                    <a:pt x="0" y="75141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solidFill>
                  <a:schemeClr val="lt1"/>
                </a:solidFill>
                <a:cs typeface="+mn-ea"/>
                <a:sym typeface="+mn-lt"/>
              </a:endParaRPr>
            </a:p>
          </p:txBody>
        </p:sp>
        <p:sp>
          <p:nvSpPr>
            <p:cNvPr id="11" name="任意多边形: 形状 5"/>
            <p:cNvSpPr/>
            <p:nvPr>
              <p:custDataLst>
                <p:tags r:id="rId4"/>
              </p:custDataLst>
            </p:nvPr>
          </p:nvSpPr>
          <p:spPr>
            <a:xfrm rot="5400000">
              <a:off x="6662889" y="5029900"/>
              <a:ext cx="521406" cy="521404"/>
            </a:xfrm>
            <a:custGeom>
              <a:avLst/>
              <a:gdLst>
                <a:gd name="connsiteX0" fmla="*/ 0 w 1502833"/>
                <a:gd name="connsiteY0" fmla="*/ 751417 h 1502833"/>
                <a:gd name="connsiteX1" fmla="*/ 751417 w 1502833"/>
                <a:gd name="connsiteY1" fmla="*/ 0 h 1502833"/>
                <a:gd name="connsiteX2" fmla="*/ 1502834 w 1502833"/>
                <a:gd name="connsiteY2" fmla="*/ 751417 h 1502833"/>
                <a:gd name="connsiteX3" fmla="*/ 751417 w 1502833"/>
                <a:gd name="connsiteY3" fmla="*/ 1502834 h 1502833"/>
                <a:gd name="connsiteX4" fmla="*/ 0 w 1502833"/>
                <a:gd name="connsiteY4" fmla="*/ 751417 h 1502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02833" h="1502833">
                  <a:moveTo>
                    <a:pt x="0" y="751417"/>
                  </a:moveTo>
                  <a:cubicBezTo>
                    <a:pt x="0" y="336421"/>
                    <a:pt x="336421" y="0"/>
                    <a:pt x="751417" y="0"/>
                  </a:cubicBezTo>
                  <a:cubicBezTo>
                    <a:pt x="1166413" y="0"/>
                    <a:pt x="1502834" y="336421"/>
                    <a:pt x="1502834" y="751417"/>
                  </a:cubicBezTo>
                  <a:cubicBezTo>
                    <a:pt x="1502834" y="1166413"/>
                    <a:pt x="1166413" y="1502834"/>
                    <a:pt x="751417" y="1502834"/>
                  </a:cubicBezTo>
                  <a:cubicBezTo>
                    <a:pt x="336421" y="1502834"/>
                    <a:pt x="0" y="1166413"/>
                    <a:pt x="0" y="751417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solidFill>
                  <a:schemeClr val="lt1"/>
                </a:solidFill>
                <a:cs typeface="+mn-ea"/>
                <a:sym typeface="+mn-lt"/>
              </a:endParaRPr>
            </a:p>
          </p:txBody>
        </p:sp>
        <p:sp>
          <p:nvSpPr>
            <p:cNvPr id="12" name="任意多边形: 形状 6"/>
            <p:cNvSpPr/>
            <p:nvPr>
              <p:custDataLst>
                <p:tags r:id="rId5"/>
              </p:custDataLst>
            </p:nvPr>
          </p:nvSpPr>
          <p:spPr>
            <a:xfrm rot="5400000">
              <a:off x="5007706" y="5029900"/>
              <a:ext cx="521406" cy="521404"/>
            </a:xfrm>
            <a:custGeom>
              <a:avLst/>
              <a:gdLst>
                <a:gd name="connsiteX0" fmla="*/ 0 w 1502833"/>
                <a:gd name="connsiteY0" fmla="*/ 751417 h 1502833"/>
                <a:gd name="connsiteX1" fmla="*/ 751417 w 1502833"/>
                <a:gd name="connsiteY1" fmla="*/ 0 h 1502833"/>
                <a:gd name="connsiteX2" fmla="*/ 1502834 w 1502833"/>
                <a:gd name="connsiteY2" fmla="*/ 751417 h 1502833"/>
                <a:gd name="connsiteX3" fmla="*/ 751417 w 1502833"/>
                <a:gd name="connsiteY3" fmla="*/ 1502834 h 1502833"/>
                <a:gd name="connsiteX4" fmla="*/ 0 w 1502833"/>
                <a:gd name="connsiteY4" fmla="*/ 751417 h 1502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02833" h="1502833">
                  <a:moveTo>
                    <a:pt x="0" y="751417"/>
                  </a:moveTo>
                  <a:cubicBezTo>
                    <a:pt x="0" y="336421"/>
                    <a:pt x="336421" y="0"/>
                    <a:pt x="751417" y="0"/>
                  </a:cubicBezTo>
                  <a:cubicBezTo>
                    <a:pt x="1166413" y="0"/>
                    <a:pt x="1502834" y="336421"/>
                    <a:pt x="1502834" y="751417"/>
                  </a:cubicBezTo>
                  <a:cubicBezTo>
                    <a:pt x="1502834" y="1166413"/>
                    <a:pt x="1166413" y="1502834"/>
                    <a:pt x="751417" y="1502834"/>
                  </a:cubicBezTo>
                  <a:cubicBezTo>
                    <a:pt x="336421" y="1502834"/>
                    <a:pt x="0" y="1166413"/>
                    <a:pt x="0" y="75141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solidFill>
                  <a:schemeClr val="lt1"/>
                </a:solidFill>
                <a:cs typeface="+mn-ea"/>
                <a:sym typeface="+mn-lt"/>
              </a:endParaRPr>
            </a:p>
          </p:txBody>
        </p:sp>
        <p:sp>
          <p:nvSpPr>
            <p:cNvPr id="13" name="任意多边形: 形状 7"/>
            <p:cNvSpPr/>
            <p:nvPr>
              <p:custDataLst>
                <p:tags r:id="rId6"/>
              </p:custDataLst>
            </p:nvPr>
          </p:nvSpPr>
          <p:spPr>
            <a:xfrm rot="5400000">
              <a:off x="4180114" y="3596469"/>
              <a:ext cx="521406" cy="521404"/>
            </a:xfrm>
            <a:custGeom>
              <a:avLst/>
              <a:gdLst>
                <a:gd name="connsiteX0" fmla="*/ 0 w 1502833"/>
                <a:gd name="connsiteY0" fmla="*/ 751417 h 1502833"/>
                <a:gd name="connsiteX1" fmla="*/ 751417 w 1502833"/>
                <a:gd name="connsiteY1" fmla="*/ 0 h 1502833"/>
                <a:gd name="connsiteX2" fmla="*/ 1502834 w 1502833"/>
                <a:gd name="connsiteY2" fmla="*/ 751417 h 1502833"/>
                <a:gd name="connsiteX3" fmla="*/ 751417 w 1502833"/>
                <a:gd name="connsiteY3" fmla="*/ 1502834 h 1502833"/>
                <a:gd name="connsiteX4" fmla="*/ 0 w 1502833"/>
                <a:gd name="connsiteY4" fmla="*/ 751417 h 1502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02833" h="1502833">
                  <a:moveTo>
                    <a:pt x="0" y="751417"/>
                  </a:moveTo>
                  <a:cubicBezTo>
                    <a:pt x="0" y="336421"/>
                    <a:pt x="336421" y="0"/>
                    <a:pt x="751417" y="0"/>
                  </a:cubicBezTo>
                  <a:cubicBezTo>
                    <a:pt x="1166413" y="0"/>
                    <a:pt x="1502834" y="336421"/>
                    <a:pt x="1502834" y="751417"/>
                  </a:cubicBezTo>
                  <a:cubicBezTo>
                    <a:pt x="1502834" y="1166413"/>
                    <a:pt x="1166413" y="1502834"/>
                    <a:pt x="751417" y="1502834"/>
                  </a:cubicBezTo>
                  <a:cubicBezTo>
                    <a:pt x="336421" y="1502834"/>
                    <a:pt x="0" y="1166413"/>
                    <a:pt x="0" y="751417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solidFill>
                  <a:schemeClr val="lt1"/>
                </a:solidFill>
                <a:cs typeface="+mn-ea"/>
                <a:sym typeface="+mn-lt"/>
              </a:endParaRPr>
            </a:p>
          </p:txBody>
        </p:sp>
        <p:sp>
          <p:nvSpPr>
            <p:cNvPr id="14" name="任意多边形: 形状 8"/>
            <p:cNvSpPr/>
            <p:nvPr>
              <p:custDataLst>
                <p:tags r:id="rId7"/>
              </p:custDataLst>
            </p:nvPr>
          </p:nvSpPr>
          <p:spPr>
            <a:xfrm rot="5400000">
              <a:off x="5007706" y="2163038"/>
              <a:ext cx="521406" cy="521404"/>
            </a:xfrm>
            <a:custGeom>
              <a:avLst/>
              <a:gdLst>
                <a:gd name="connsiteX0" fmla="*/ 0 w 1502833"/>
                <a:gd name="connsiteY0" fmla="*/ 751417 h 1502833"/>
                <a:gd name="connsiteX1" fmla="*/ 751417 w 1502833"/>
                <a:gd name="connsiteY1" fmla="*/ 0 h 1502833"/>
                <a:gd name="connsiteX2" fmla="*/ 1502834 w 1502833"/>
                <a:gd name="connsiteY2" fmla="*/ 751417 h 1502833"/>
                <a:gd name="connsiteX3" fmla="*/ 751417 w 1502833"/>
                <a:gd name="connsiteY3" fmla="*/ 1502834 h 1502833"/>
                <a:gd name="connsiteX4" fmla="*/ 0 w 1502833"/>
                <a:gd name="connsiteY4" fmla="*/ 751417 h 1502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02833" h="1502833">
                  <a:moveTo>
                    <a:pt x="0" y="751417"/>
                  </a:moveTo>
                  <a:cubicBezTo>
                    <a:pt x="0" y="336421"/>
                    <a:pt x="336421" y="0"/>
                    <a:pt x="751417" y="0"/>
                  </a:cubicBezTo>
                  <a:cubicBezTo>
                    <a:pt x="1166413" y="0"/>
                    <a:pt x="1502834" y="336421"/>
                    <a:pt x="1502834" y="751417"/>
                  </a:cubicBezTo>
                  <a:cubicBezTo>
                    <a:pt x="1502834" y="1166413"/>
                    <a:pt x="1166413" y="1502834"/>
                    <a:pt x="751417" y="1502834"/>
                  </a:cubicBezTo>
                  <a:cubicBezTo>
                    <a:pt x="336421" y="1502834"/>
                    <a:pt x="0" y="1166413"/>
                    <a:pt x="0" y="75141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solidFill>
                  <a:schemeClr val="lt1"/>
                </a:solidFill>
                <a:cs typeface="+mn-ea"/>
                <a:sym typeface="+mn-lt"/>
              </a:endParaRPr>
            </a:p>
          </p:txBody>
        </p:sp>
        <p:sp>
          <p:nvSpPr>
            <p:cNvPr id="15" name="任意多边形: 形状 9"/>
            <p:cNvSpPr/>
            <p:nvPr>
              <p:custDataLst>
                <p:tags r:id="rId8"/>
              </p:custDataLst>
            </p:nvPr>
          </p:nvSpPr>
          <p:spPr>
            <a:xfrm rot="5400000">
              <a:off x="6662889" y="2163038"/>
              <a:ext cx="521406" cy="521404"/>
            </a:xfrm>
            <a:custGeom>
              <a:avLst/>
              <a:gdLst>
                <a:gd name="connsiteX0" fmla="*/ 0 w 1502833"/>
                <a:gd name="connsiteY0" fmla="*/ 751417 h 1502833"/>
                <a:gd name="connsiteX1" fmla="*/ 751417 w 1502833"/>
                <a:gd name="connsiteY1" fmla="*/ 0 h 1502833"/>
                <a:gd name="connsiteX2" fmla="*/ 1502834 w 1502833"/>
                <a:gd name="connsiteY2" fmla="*/ 751417 h 1502833"/>
                <a:gd name="connsiteX3" fmla="*/ 751417 w 1502833"/>
                <a:gd name="connsiteY3" fmla="*/ 1502834 h 1502833"/>
                <a:gd name="connsiteX4" fmla="*/ 0 w 1502833"/>
                <a:gd name="connsiteY4" fmla="*/ 751417 h 1502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02833" h="1502833">
                  <a:moveTo>
                    <a:pt x="0" y="751417"/>
                  </a:moveTo>
                  <a:cubicBezTo>
                    <a:pt x="0" y="336421"/>
                    <a:pt x="336421" y="0"/>
                    <a:pt x="751417" y="0"/>
                  </a:cubicBezTo>
                  <a:cubicBezTo>
                    <a:pt x="1166413" y="0"/>
                    <a:pt x="1502834" y="336421"/>
                    <a:pt x="1502834" y="751417"/>
                  </a:cubicBezTo>
                  <a:cubicBezTo>
                    <a:pt x="1502834" y="1166413"/>
                    <a:pt x="1166413" y="1502834"/>
                    <a:pt x="751417" y="1502834"/>
                  </a:cubicBezTo>
                  <a:cubicBezTo>
                    <a:pt x="336421" y="1502834"/>
                    <a:pt x="0" y="1166413"/>
                    <a:pt x="0" y="75141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solidFill>
                  <a:schemeClr val="lt1"/>
                </a:solidFill>
                <a:cs typeface="+mn-ea"/>
                <a:sym typeface="+mn-lt"/>
              </a:endParaRPr>
            </a:p>
          </p:txBody>
        </p:sp>
        <p:sp>
          <p:nvSpPr>
            <p:cNvPr id="16" name="任意多边形: 形状 29"/>
            <p:cNvSpPr/>
            <p:nvPr>
              <p:custDataLst>
                <p:tags r:id="rId9"/>
              </p:custDataLst>
            </p:nvPr>
          </p:nvSpPr>
          <p:spPr>
            <a:xfrm>
              <a:off x="4917985" y="2891382"/>
              <a:ext cx="2339975" cy="1931035"/>
            </a:xfrm>
            <a:custGeom>
              <a:avLst/>
              <a:gdLst>
                <a:gd name="connsiteX0" fmla="*/ 0 w 3005666"/>
                <a:gd name="connsiteY0" fmla="*/ 1502833 h 3005666"/>
                <a:gd name="connsiteX1" fmla="*/ 1502833 w 3005666"/>
                <a:gd name="connsiteY1" fmla="*/ 0 h 3005666"/>
                <a:gd name="connsiteX2" fmla="*/ 3005666 w 3005666"/>
                <a:gd name="connsiteY2" fmla="*/ 1502833 h 3005666"/>
                <a:gd name="connsiteX3" fmla="*/ 1502833 w 3005666"/>
                <a:gd name="connsiteY3" fmla="*/ 3005666 h 3005666"/>
                <a:gd name="connsiteX4" fmla="*/ 0 w 3005666"/>
                <a:gd name="connsiteY4" fmla="*/ 1502833 h 30056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05666" h="3005666">
                  <a:moveTo>
                    <a:pt x="0" y="1502833"/>
                  </a:moveTo>
                  <a:cubicBezTo>
                    <a:pt x="0" y="672841"/>
                    <a:pt x="672841" y="0"/>
                    <a:pt x="1502833" y="0"/>
                  </a:cubicBezTo>
                  <a:cubicBezTo>
                    <a:pt x="2332825" y="0"/>
                    <a:pt x="3005666" y="672841"/>
                    <a:pt x="3005666" y="1502833"/>
                  </a:cubicBezTo>
                  <a:cubicBezTo>
                    <a:pt x="3005666" y="2332825"/>
                    <a:pt x="2332825" y="3005666"/>
                    <a:pt x="1502833" y="3005666"/>
                  </a:cubicBezTo>
                  <a:cubicBezTo>
                    <a:pt x="672841" y="3005666"/>
                    <a:pt x="0" y="2332825"/>
                    <a:pt x="0" y="1502833"/>
                  </a:cubicBezTo>
                  <a:close/>
                </a:path>
              </a:pathLst>
            </a:custGeom>
            <a:blipFill>
              <a:blip r:embed="rId10"/>
              <a:stretch>
                <a:fillRect l="-25106" r="-24778"/>
              </a:stretch>
            </a:blipFill>
            <a:ln w="19050">
              <a:solidFill>
                <a:schemeClr val="bg1">
                  <a:lumMod val="75000"/>
                </a:schemeClr>
              </a:solidFill>
              <a:prstDash val="sysDash"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  <p:txBody>
            <a:bodyPr spcFirstLastPara="0" vert="horz" wrap="square" lIns="522720" tIns="522720" rIns="522720" bIns="522720" numCol="1" spcCol="1270" anchor="ctr" anchorCtr="0">
              <a:noAutofit/>
            </a:bodyPr>
            <a:lstStyle/>
            <a:p>
              <a:pPr marL="0" lvl="0" indent="0"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zh-CN" altLang="en-US" sz="6500" kern="1200">
                <a:cs typeface="+mn-ea"/>
                <a:sym typeface="+mn-lt"/>
              </a:endParaRPr>
            </a:p>
          </p:txBody>
        </p:sp>
      </p:grpSp>
      <p:grpSp>
        <p:nvGrpSpPr>
          <p:cNvPr id="17" name="组合 16"/>
          <p:cNvGrpSpPr/>
          <p:nvPr>
            <p:custDataLst>
              <p:tags r:id="rId11"/>
            </p:custDataLst>
          </p:nvPr>
        </p:nvGrpSpPr>
        <p:grpSpPr>
          <a:xfrm>
            <a:off x="1327033" y="1955823"/>
            <a:ext cx="3128348" cy="1242695"/>
            <a:chOff x="7256912" y="5251904"/>
            <a:chExt cx="3128348" cy="1242695"/>
          </a:xfrm>
        </p:grpSpPr>
        <p:sp>
          <p:nvSpPr>
            <p:cNvPr id="18" name="文本框 17"/>
            <p:cNvSpPr txBox="1"/>
            <p:nvPr>
              <p:custDataLst>
                <p:tags r:id="rId12"/>
              </p:custDataLst>
            </p:nvPr>
          </p:nvSpPr>
          <p:spPr>
            <a:xfrm>
              <a:off x="7256912" y="5664654"/>
              <a:ext cx="3114040" cy="82994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zh-CN" altLang="en-US" sz="1600" dirty="0">
                  <a:solidFill>
                    <a:schemeClr val="tx1">
                      <a:lumMod val="50000"/>
                      <a:lumOff val="50000"/>
                    </a:schemeClr>
                  </a:solidFill>
                  <a:cs typeface="+mn-ea"/>
                  <a:sym typeface="+mn-lt"/>
                </a:rPr>
                <a:t>从材料到成品，全程严格把控，确保产品的可靠性和长期使用寿命</a:t>
              </a:r>
              <a:endParaRPr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19" name="文本框 18"/>
            <p:cNvSpPr txBox="1"/>
            <p:nvPr>
              <p:custDataLst>
                <p:tags r:id="rId13"/>
              </p:custDataLst>
            </p:nvPr>
          </p:nvSpPr>
          <p:spPr>
            <a:xfrm>
              <a:off x="8678380" y="5251904"/>
              <a:ext cx="1706880" cy="46037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l"/>
              <a:r>
                <a:rPr lang="zh-CN" altLang="en-US" sz="2400" dirty="0">
                  <a:solidFill>
                    <a:schemeClr val="tx1">
                      <a:lumMod val="85000"/>
                      <a:lumOff val="15000"/>
                    </a:schemeClr>
                  </a:solidFill>
                  <a:cs typeface="+mn-ea"/>
                  <a:sym typeface="+mn-lt"/>
                </a:rPr>
                <a:t>品质的保障</a:t>
              </a:r>
              <a:endParaRPr lang="zh-CN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20" name="组合 19"/>
          <p:cNvGrpSpPr/>
          <p:nvPr>
            <p:custDataLst>
              <p:tags r:id="rId14"/>
            </p:custDataLst>
          </p:nvPr>
        </p:nvGrpSpPr>
        <p:grpSpPr>
          <a:xfrm>
            <a:off x="1263457" y="3389252"/>
            <a:ext cx="2487930" cy="1242695"/>
            <a:chOff x="8030342" y="5251904"/>
            <a:chExt cx="2487930" cy="1242695"/>
          </a:xfrm>
        </p:grpSpPr>
        <p:sp>
          <p:nvSpPr>
            <p:cNvPr id="21" name="文本框 20"/>
            <p:cNvSpPr txBox="1"/>
            <p:nvPr>
              <p:custDataLst>
                <p:tags r:id="rId15"/>
              </p:custDataLst>
            </p:nvPr>
          </p:nvSpPr>
          <p:spPr>
            <a:xfrm>
              <a:off x="8030342" y="5664654"/>
              <a:ext cx="2487930" cy="82994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zh-CN" altLang="en-US" sz="16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cs typeface="+mn-ea"/>
                  <a:sym typeface="+mn-lt"/>
                </a:rPr>
                <a:t>持续开展技术培训和创新实践，保持团队的领先优势</a:t>
              </a:r>
              <a:r>
                <a:rPr lang="zh-CN" altLang="en-US" sz="1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cs typeface="+mn-ea"/>
                  <a:sym typeface="+mn-lt"/>
                </a:rPr>
                <a:t>。</a:t>
              </a:r>
              <a:endParaRPr lang="en-US" altLang="zh-CN" sz="1400" dirty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22" name="文本框 21"/>
            <p:cNvSpPr txBox="1"/>
            <p:nvPr>
              <p:custDataLst>
                <p:tags r:id="rId16"/>
              </p:custDataLst>
            </p:nvPr>
          </p:nvSpPr>
          <p:spPr>
            <a:xfrm>
              <a:off x="8983180" y="5251904"/>
              <a:ext cx="1402080" cy="46037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r"/>
              <a:r>
                <a:rPr lang="zh-CN" altLang="en-US" sz="2400" dirty="0">
                  <a:solidFill>
                    <a:schemeClr val="tx1">
                      <a:lumMod val="85000"/>
                      <a:lumOff val="15000"/>
                    </a:schemeClr>
                  </a:solidFill>
                  <a:cs typeface="+mn-ea"/>
                  <a:sym typeface="+mn-lt"/>
                </a:rPr>
                <a:t>专业团队</a:t>
              </a:r>
              <a:endParaRPr lang="zh-CN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23" name="组合 22"/>
          <p:cNvGrpSpPr/>
          <p:nvPr>
            <p:custDataLst>
              <p:tags r:id="rId17"/>
            </p:custDataLst>
          </p:nvPr>
        </p:nvGrpSpPr>
        <p:grpSpPr>
          <a:xfrm>
            <a:off x="1264151" y="4827529"/>
            <a:ext cx="3190240" cy="1242695"/>
            <a:chOff x="7195317" y="5251904"/>
            <a:chExt cx="3190240" cy="1242695"/>
          </a:xfrm>
        </p:grpSpPr>
        <p:sp>
          <p:nvSpPr>
            <p:cNvPr id="24" name="文本框 23"/>
            <p:cNvSpPr txBox="1"/>
            <p:nvPr>
              <p:custDataLst>
                <p:tags r:id="rId18"/>
              </p:custDataLst>
            </p:nvPr>
          </p:nvSpPr>
          <p:spPr>
            <a:xfrm>
              <a:off x="7195317" y="5664654"/>
              <a:ext cx="3175635" cy="82994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zh-CN" altLang="en-US" sz="16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cs typeface="+mn-ea"/>
                  <a:sym typeface="+mn-lt"/>
                </a:rPr>
                <a:t>应用于新能源、工业制造、家用电器等领域，服务多家知名企业，深受客户信赖</a:t>
              </a:r>
              <a:endParaRPr lang="en-US" altLang="zh-CN" sz="1600" dirty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25" name="文本框 24"/>
            <p:cNvSpPr txBox="1"/>
            <p:nvPr>
              <p:custDataLst>
                <p:tags r:id="rId19"/>
              </p:custDataLst>
            </p:nvPr>
          </p:nvSpPr>
          <p:spPr>
            <a:xfrm>
              <a:off x="8545962" y="5251904"/>
              <a:ext cx="1839595" cy="46037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r"/>
              <a:r>
                <a:rPr lang="zh-CN" altLang="en-US" sz="2400" dirty="0">
                  <a:solidFill>
                    <a:schemeClr val="tx1">
                      <a:lumMod val="85000"/>
                      <a:lumOff val="15000"/>
                    </a:schemeClr>
                  </a:solidFill>
                  <a:cs typeface="+mn-ea"/>
                  <a:sym typeface="+mn-lt"/>
                </a:rPr>
                <a:t>市场的认可</a:t>
              </a:r>
              <a:endParaRPr lang="zh-CN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32" name="组合 31"/>
          <p:cNvGrpSpPr/>
          <p:nvPr>
            <p:custDataLst>
              <p:tags r:id="rId20"/>
            </p:custDataLst>
          </p:nvPr>
        </p:nvGrpSpPr>
        <p:grpSpPr>
          <a:xfrm flipH="1">
            <a:off x="7691377" y="2014243"/>
            <a:ext cx="3340735" cy="1184275"/>
            <a:chOff x="7096257" y="5310324"/>
            <a:chExt cx="3340735" cy="1184275"/>
          </a:xfrm>
        </p:grpSpPr>
        <p:sp>
          <p:nvSpPr>
            <p:cNvPr id="33" name="文本框 32"/>
            <p:cNvSpPr txBox="1"/>
            <p:nvPr>
              <p:custDataLst>
                <p:tags r:id="rId21"/>
              </p:custDataLst>
            </p:nvPr>
          </p:nvSpPr>
          <p:spPr>
            <a:xfrm>
              <a:off x="7096257" y="5664654"/>
              <a:ext cx="3274695" cy="82994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zh-CN" altLang="en-US" sz="16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cs typeface="+mn-ea"/>
                  <a:sym typeface="+mn-lt"/>
                </a:rPr>
                <a:t>拥有先进的工程技术中心，配备完善的检测设备，确保产品符合国际标准（如</a:t>
              </a:r>
              <a:r>
                <a:rPr lang="en-US" altLang="zh-CN" sz="16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cs typeface="+mn-ea"/>
                  <a:sym typeface="+mn-lt"/>
                </a:rPr>
                <a:t>VDE  UL  TUV  CCC)</a:t>
              </a:r>
              <a:endParaRPr lang="en-US" altLang="zh-CN" sz="1600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34" name="文本框 33"/>
            <p:cNvSpPr txBox="1"/>
            <p:nvPr>
              <p:custDataLst>
                <p:tags r:id="rId22"/>
              </p:custDataLst>
            </p:nvPr>
          </p:nvSpPr>
          <p:spPr>
            <a:xfrm>
              <a:off x="8582157" y="5310324"/>
              <a:ext cx="1854835" cy="46037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r>
                <a:rPr lang="zh-CN" altLang="en-US" sz="2400" dirty="0">
                  <a:solidFill>
                    <a:schemeClr val="tx1">
                      <a:lumMod val="85000"/>
                      <a:lumOff val="15000"/>
                    </a:schemeClr>
                  </a:solidFill>
                  <a:cs typeface="+mn-ea"/>
                  <a:sym typeface="+mn-lt"/>
                </a:rPr>
                <a:t>技术的领先</a:t>
              </a:r>
              <a:endParaRPr lang="zh-CN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35" name="组合 34"/>
          <p:cNvGrpSpPr/>
          <p:nvPr>
            <p:custDataLst>
              <p:tags r:id="rId23"/>
            </p:custDataLst>
          </p:nvPr>
        </p:nvGrpSpPr>
        <p:grpSpPr>
          <a:xfrm flipH="1">
            <a:off x="8226254" y="3389252"/>
            <a:ext cx="2917825" cy="1194435"/>
            <a:chOff x="7813081" y="5251904"/>
            <a:chExt cx="2917825" cy="1194435"/>
          </a:xfrm>
        </p:grpSpPr>
        <p:sp>
          <p:nvSpPr>
            <p:cNvPr id="36" name="文本框 35"/>
            <p:cNvSpPr txBox="1"/>
            <p:nvPr>
              <p:custDataLst>
                <p:tags r:id="rId24"/>
              </p:custDataLst>
            </p:nvPr>
          </p:nvSpPr>
          <p:spPr>
            <a:xfrm>
              <a:off x="7813081" y="5664654"/>
              <a:ext cx="2917825" cy="781685"/>
            </a:xfrm>
            <a:prstGeom prst="rect">
              <a:avLst/>
            </a:prstGeom>
            <a:noFill/>
          </p:spPr>
          <p:txBody>
            <a:bodyPr wrap="square" rtlCol="0">
              <a:no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zh-CN" altLang="en-US" sz="1600" dirty="0">
                  <a:solidFill>
                    <a:schemeClr val="tx1">
                      <a:lumMod val="50000"/>
                      <a:lumOff val="50000"/>
                    </a:schemeClr>
                  </a:solidFill>
                  <a:cs typeface="+mn-ea"/>
                  <a:sym typeface="+mn-lt"/>
                </a:rPr>
                <a:t>根据客户</a:t>
              </a:r>
              <a:r>
                <a:rPr lang="en-US" altLang="zh-CN" sz="1600" dirty="0">
                  <a:solidFill>
                    <a:schemeClr val="tx1">
                      <a:lumMod val="50000"/>
                      <a:lumOff val="50000"/>
                    </a:schemeClr>
                  </a:solidFill>
                  <a:cs typeface="+mn-ea"/>
                  <a:sym typeface="+mn-lt"/>
                </a:rPr>
                <a:t> </a:t>
              </a:r>
              <a:r>
                <a:rPr lang="zh-CN" altLang="en-US" sz="1600" dirty="0">
                  <a:solidFill>
                    <a:schemeClr val="tx1">
                      <a:lumMod val="50000"/>
                      <a:lumOff val="50000"/>
                    </a:schemeClr>
                  </a:solidFill>
                  <a:cs typeface="+mn-ea"/>
                  <a:sym typeface="+mn-lt"/>
                </a:rPr>
                <a:t>需求提供个性化解决方案，满足不同场景的应用要求</a:t>
              </a:r>
              <a:endParaRPr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37" name="文本框 36"/>
            <p:cNvSpPr txBox="1"/>
            <p:nvPr>
              <p:custDataLst>
                <p:tags r:id="rId25"/>
              </p:custDataLst>
            </p:nvPr>
          </p:nvSpPr>
          <p:spPr>
            <a:xfrm>
              <a:off x="8665251" y="5251904"/>
              <a:ext cx="1720215" cy="46037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r>
                <a:rPr lang="zh-CN" altLang="en-US" sz="2400" dirty="0">
                  <a:solidFill>
                    <a:schemeClr val="tx1">
                      <a:lumMod val="85000"/>
                      <a:lumOff val="15000"/>
                    </a:schemeClr>
                  </a:solidFill>
                  <a:cs typeface="+mn-ea"/>
                  <a:sym typeface="+mn-lt"/>
                </a:rPr>
                <a:t>定制化服务</a:t>
              </a:r>
              <a:endParaRPr lang="zh-CN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38" name="组合 37"/>
          <p:cNvGrpSpPr/>
          <p:nvPr>
            <p:custDataLst>
              <p:tags r:id="rId26"/>
            </p:custDataLst>
          </p:nvPr>
        </p:nvGrpSpPr>
        <p:grpSpPr>
          <a:xfrm flipH="1">
            <a:off x="7741616" y="4827529"/>
            <a:ext cx="3289935" cy="1242695"/>
            <a:chOff x="7095531" y="5251904"/>
            <a:chExt cx="3289935" cy="1242695"/>
          </a:xfrm>
        </p:grpSpPr>
        <p:sp>
          <p:nvSpPr>
            <p:cNvPr id="39" name="文本框 38"/>
            <p:cNvSpPr txBox="1"/>
            <p:nvPr>
              <p:custDataLst>
                <p:tags r:id="rId27"/>
              </p:custDataLst>
            </p:nvPr>
          </p:nvSpPr>
          <p:spPr>
            <a:xfrm>
              <a:off x="7095531" y="5664654"/>
              <a:ext cx="3289935" cy="82994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zh-CN" altLang="en-US" sz="16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cs typeface="+mn-ea"/>
                  <a:sym typeface="+mn-lt"/>
                </a:rPr>
                <a:t>致力于绿色能源领域，推动太阳能光伏线和储能线缆的技术创新，助力全球能源转型</a:t>
              </a:r>
              <a:endParaRPr lang="en-US" altLang="zh-CN" sz="1600" dirty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40" name="文本框 39"/>
            <p:cNvSpPr txBox="1"/>
            <p:nvPr>
              <p:custDataLst>
                <p:tags r:id="rId28"/>
              </p:custDataLst>
            </p:nvPr>
          </p:nvSpPr>
          <p:spPr>
            <a:xfrm>
              <a:off x="8581431" y="5251904"/>
              <a:ext cx="1804035" cy="46037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r>
                <a:rPr lang="zh-CN" altLang="en-US" sz="2400" dirty="0">
                  <a:solidFill>
                    <a:schemeClr val="tx1">
                      <a:lumMod val="85000"/>
                      <a:lumOff val="15000"/>
                    </a:schemeClr>
                  </a:solidFill>
                  <a:cs typeface="+mn-ea"/>
                  <a:sym typeface="+mn-lt"/>
                </a:rPr>
                <a:t>可持续发展</a:t>
              </a:r>
              <a:endParaRPr lang="zh-CN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endParaRPr>
            </a:p>
          </p:txBody>
        </p:sp>
      </p:grpSp>
      <p:pic>
        <p:nvPicPr>
          <p:cNvPr id="6" name="图片 5" descr="lOGO"/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-635" y="635"/>
            <a:ext cx="1649095" cy="14389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组合 25"/>
          <p:cNvGrpSpPr/>
          <p:nvPr/>
        </p:nvGrpSpPr>
        <p:grpSpPr>
          <a:xfrm>
            <a:off x="4503813" y="618476"/>
            <a:ext cx="3187926" cy="316591"/>
            <a:chOff x="4503813" y="681976"/>
            <a:chExt cx="3187926" cy="316591"/>
          </a:xfrm>
        </p:grpSpPr>
        <p:sp>
          <p:nvSpPr>
            <p:cNvPr id="27" name="等腰三角形 26"/>
            <p:cNvSpPr/>
            <p:nvPr/>
          </p:nvSpPr>
          <p:spPr>
            <a:xfrm rot="5400000" flipV="1">
              <a:off x="4428582" y="757207"/>
              <a:ext cx="316591" cy="166129"/>
            </a:xfrm>
            <a:prstGeom prst="triangle">
              <a:avLst>
                <a:gd name="adj" fmla="val 50187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8" name="等腰三角形 27"/>
            <p:cNvSpPr/>
            <p:nvPr/>
          </p:nvSpPr>
          <p:spPr>
            <a:xfrm rot="16200000" flipH="1" flipV="1">
              <a:off x="7450379" y="757207"/>
              <a:ext cx="316591" cy="166129"/>
            </a:xfrm>
            <a:prstGeom prst="triangle">
              <a:avLst>
                <a:gd name="adj" fmla="val 50187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29" name="组合 28"/>
          <p:cNvGrpSpPr/>
          <p:nvPr/>
        </p:nvGrpSpPr>
        <p:grpSpPr>
          <a:xfrm>
            <a:off x="3603865" y="444064"/>
            <a:ext cx="4987822" cy="893041"/>
            <a:chOff x="494230" y="5251904"/>
            <a:chExt cx="4987822" cy="893041"/>
          </a:xfrm>
        </p:grpSpPr>
        <p:sp>
          <p:nvSpPr>
            <p:cNvPr id="30" name="文本框 29"/>
            <p:cNvSpPr txBox="1"/>
            <p:nvPr/>
          </p:nvSpPr>
          <p:spPr>
            <a:xfrm>
              <a:off x="494230" y="5837168"/>
              <a:ext cx="498782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en-US" altLang="zh-CN" sz="1400" dirty="0"/>
                <a:t>Prospects</a:t>
              </a:r>
              <a:endParaRPr lang="en-US" altLang="zh-CN" sz="1400" dirty="0"/>
            </a:p>
          </p:txBody>
        </p:sp>
        <p:sp>
          <p:nvSpPr>
            <p:cNvPr id="31" name="文本框 30"/>
            <p:cNvSpPr txBox="1"/>
            <p:nvPr/>
          </p:nvSpPr>
          <p:spPr>
            <a:xfrm>
              <a:off x="1972480" y="5251904"/>
              <a:ext cx="2011680" cy="645160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r>
                <a:rPr lang="zh-CN" altLang="en-US" sz="3600" dirty="0">
                  <a:solidFill>
                    <a:srgbClr val="212833"/>
                  </a:solidFill>
                  <a:cs typeface="+mn-ea"/>
                  <a:sym typeface="+mn-lt"/>
                </a:rPr>
                <a:t>规划展望</a:t>
              </a:r>
              <a:endParaRPr lang="zh-CN" altLang="en-US" sz="3600" dirty="0">
                <a:solidFill>
                  <a:srgbClr val="212833"/>
                </a:solidFill>
                <a:cs typeface="+mn-ea"/>
                <a:sym typeface="+mn-lt"/>
              </a:endParaRPr>
            </a:p>
          </p:txBody>
        </p:sp>
      </p:grpSp>
      <p:sp>
        <p:nvSpPr>
          <p:cNvPr id="8" name="任意多边形: 形状 7"/>
          <p:cNvSpPr/>
          <p:nvPr/>
        </p:nvSpPr>
        <p:spPr>
          <a:xfrm>
            <a:off x="0" y="2666926"/>
            <a:ext cx="12192000" cy="4191074"/>
          </a:xfrm>
          <a:custGeom>
            <a:avLst/>
            <a:gdLst>
              <a:gd name="connsiteX0" fmla="*/ 11753850 w 12192000"/>
              <a:gd name="connsiteY0" fmla="*/ 74 h 4191074"/>
              <a:gd name="connsiteX1" fmla="*/ 12192000 w 12192000"/>
              <a:gd name="connsiteY1" fmla="*/ 133424 h 4191074"/>
              <a:gd name="connsiteX2" fmla="*/ 12192000 w 12192000"/>
              <a:gd name="connsiteY2" fmla="*/ 4191074 h 4191074"/>
              <a:gd name="connsiteX3" fmla="*/ 0 w 12192000"/>
              <a:gd name="connsiteY3" fmla="*/ 4191074 h 4191074"/>
              <a:gd name="connsiteX4" fmla="*/ 0 w 12192000"/>
              <a:gd name="connsiteY4" fmla="*/ 2717877 h 4191074"/>
              <a:gd name="connsiteX5" fmla="*/ 104775 w 12192000"/>
              <a:gd name="connsiteY5" fmla="*/ 2661121 h 4191074"/>
              <a:gd name="connsiteX6" fmla="*/ 1047750 w 12192000"/>
              <a:gd name="connsiteY6" fmla="*/ 2419424 h 4191074"/>
              <a:gd name="connsiteX7" fmla="*/ 3581401 w 12192000"/>
              <a:gd name="connsiteY7" fmla="*/ 3181424 h 4191074"/>
              <a:gd name="connsiteX8" fmla="*/ 6096001 w 12192000"/>
              <a:gd name="connsiteY8" fmla="*/ 1524074 h 4191074"/>
              <a:gd name="connsiteX9" fmla="*/ 8591550 w 12192000"/>
              <a:gd name="connsiteY9" fmla="*/ 2019374 h 4191074"/>
              <a:gd name="connsiteX10" fmla="*/ 11106150 w 12192000"/>
              <a:gd name="connsiteY10" fmla="*/ 209624 h 4191074"/>
              <a:gd name="connsiteX11" fmla="*/ 11753850 w 12192000"/>
              <a:gd name="connsiteY11" fmla="*/ 74 h 4191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192000" h="4191074">
                <a:moveTo>
                  <a:pt x="11753850" y="74"/>
                </a:moveTo>
                <a:cubicBezTo>
                  <a:pt x="11910219" y="2455"/>
                  <a:pt x="12031662" y="61987"/>
                  <a:pt x="12192000" y="133424"/>
                </a:cubicBezTo>
                <a:lnTo>
                  <a:pt x="12192000" y="4191074"/>
                </a:lnTo>
                <a:lnTo>
                  <a:pt x="0" y="4191074"/>
                </a:lnTo>
                <a:lnTo>
                  <a:pt x="0" y="2717877"/>
                </a:lnTo>
                <a:lnTo>
                  <a:pt x="104775" y="2661121"/>
                </a:lnTo>
                <a:cubicBezTo>
                  <a:pt x="380207" y="2522612"/>
                  <a:pt x="703263" y="2408312"/>
                  <a:pt x="1047750" y="2419424"/>
                </a:cubicBezTo>
                <a:cubicBezTo>
                  <a:pt x="1736725" y="2441649"/>
                  <a:pt x="2740025" y="3330649"/>
                  <a:pt x="3581401" y="3181424"/>
                </a:cubicBezTo>
                <a:cubicBezTo>
                  <a:pt x="4422778" y="3032199"/>
                  <a:pt x="5260976" y="1717749"/>
                  <a:pt x="6096001" y="1524074"/>
                </a:cubicBezTo>
                <a:cubicBezTo>
                  <a:pt x="6931025" y="1330399"/>
                  <a:pt x="7756525" y="2238449"/>
                  <a:pt x="8591550" y="2019374"/>
                </a:cubicBezTo>
                <a:cubicBezTo>
                  <a:pt x="9426575" y="1800299"/>
                  <a:pt x="10506075" y="523949"/>
                  <a:pt x="11106150" y="209624"/>
                </a:cubicBezTo>
                <a:cubicBezTo>
                  <a:pt x="11406187" y="52462"/>
                  <a:pt x="11597481" y="-2307"/>
                  <a:pt x="11753850" y="74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pSp>
        <p:nvGrpSpPr>
          <p:cNvPr id="9" name="组合 8"/>
          <p:cNvGrpSpPr/>
          <p:nvPr>
            <p:custDataLst>
              <p:tags r:id="rId1"/>
            </p:custDataLst>
          </p:nvPr>
        </p:nvGrpSpPr>
        <p:grpSpPr>
          <a:xfrm>
            <a:off x="7692912" y="5527677"/>
            <a:ext cx="739773" cy="739773"/>
            <a:chOff x="6156325" y="250825"/>
            <a:chExt cx="946150" cy="946150"/>
          </a:xfrm>
        </p:grpSpPr>
        <p:sp>
          <p:nvSpPr>
            <p:cNvPr id="10" name="椭圆 9"/>
            <p:cNvSpPr/>
            <p:nvPr>
              <p:custDataLst>
                <p:tags r:id="rId2"/>
              </p:custDataLst>
            </p:nvPr>
          </p:nvSpPr>
          <p:spPr>
            <a:xfrm>
              <a:off x="6156325" y="250825"/>
              <a:ext cx="946150" cy="94615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1" name="Oval 10"/>
            <p:cNvSpPr/>
            <p:nvPr>
              <p:custDataLst>
                <p:tags r:id="rId3"/>
              </p:custDataLst>
            </p:nvPr>
          </p:nvSpPr>
          <p:spPr>
            <a:xfrm>
              <a:off x="6453753" y="533400"/>
              <a:ext cx="351293" cy="381000"/>
            </a:xfrm>
            <a:custGeom>
              <a:avLst/>
              <a:gdLst>
                <a:gd name="connsiteX0" fmla="*/ 546381 w 557893"/>
                <a:gd name="connsiteY0" fmla="*/ 346236 h 605070"/>
                <a:gd name="connsiteX1" fmla="*/ 547615 w 557893"/>
                <a:gd name="connsiteY1" fmla="*/ 346236 h 605070"/>
                <a:gd name="connsiteX2" fmla="*/ 557863 w 557893"/>
                <a:gd name="connsiteY2" fmla="*/ 357510 h 605070"/>
                <a:gd name="connsiteX3" fmla="*/ 554352 w 557893"/>
                <a:gd name="connsiteY3" fmla="*/ 433777 h 605070"/>
                <a:gd name="connsiteX4" fmla="*/ 548374 w 557893"/>
                <a:gd name="connsiteY4" fmla="*/ 445146 h 605070"/>
                <a:gd name="connsiteX5" fmla="*/ 544484 w 557893"/>
                <a:gd name="connsiteY5" fmla="*/ 446283 h 605070"/>
                <a:gd name="connsiteX6" fmla="*/ 536987 w 557893"/>
                <a:gd name="connsiteY6" fmla="*/ 441736 h 605070"/>
                <a:gd name="connsiteX7" fmla="*/ 513359 w 557893"/>
                <a:gd name="connsiteY7" fmla="*/ 418334 h 605070"/>
                <a:gd name="connsiteX8" fmla="*/ 504629 w 557893"/>
                <a:gd name="connsiteY8" fmla="*/ 427051 h 605070"/>
                <a:gd name="connsiteX9" fmla="*/ 432320 w 557893"/>
                <a:gd name="connsiteY9" fmla="*/ 499244 h 605070"/>
                <a:gd name="connsiteX10" fmla="*/ 425868 w 557893"/>
                <a:gd name="connsiteY10" fmla="*/ 505686 h 605070"/>
                <a:gd name="connsiteX11" fmla="*/ 410115 w 557893"/>
                <a:gd name="connsiteY11" fmla="*/ 521413 h 605070"/>
                <a:gd name="connsiteX12" fmla="*/ 335720 w 557893"/>
                <a:gd name="connsiteY12" fmla="*/ 595691 h 605070"/>
                <a:gd name="connsiteX13" fmla="*/ 331354 w 557893"/>
                <a:gd name="connsiteY13" fmla="*/ 600049 h 605070"/>
                <a:gd name="connsiteX14" fmla="*/ 319208 w 557893"/>
                <a:gd name="connsiteY14" fmla="*/ 605070 h 605070"/>
                <a:gd name="connsiteX15" fmla="*/ 307062 w 557893"/>
                <a:gd name="connsiteY15" fmla="*/ 600049 h 605070"/>
                <a:gd name="connsiteX16" fmla="*/ 302792 w 557893"/>
                <a:gd name="connsiteY16" fmla="*/ 595691 h 605070"/>
                <a:gd name="connsiteX17" fmla="*/ 286945 w 557893"/>
                <a:gd name="connsiteY17" fmla="*/ 579963 h 605070"/>
                <a:gd name="connsiteX18" fmla="*/ 212549 w 557893"/>
                <a:gd name="connsiteY18" fmla="*/ 505686 h 605070"/>
                <a:gd name="connsiteX19" fmla="*/ 208943 w 557893"/>
                <a:gd name="connsiteY19" fmla="*/ 501991 h 605070"/>
                <a:gd name="connsiteX20" fmla="*/ 130846 w 557893"/>
                <a:gd name="connsiteY20" fmla="*/ 579963 h 605070"/>
                <a:gd name="connsiteX21" fmla="*/ 118700 w 557893"/>
                <a:gd name="connsiteY21" fmla="*/ 584985 h 605070"/>
                <a:gd name="connsiteX22" fmla="*/ 106554 w 557893"/>
                <a:gd name="connsiteY22" fmla="*/ 579963 h 605070"/>
                <a:gd name="connsiteX23" fmla="*/ 102283 w 557893"/>
                <a:gd name="connsiteY23" fmla="*/ 575605 h 605070"/>
                <a:gd name="connsiteX24" fmla="*/ 102283 w 557893"/>
                <a:gd name="connsiteY24" fmla="*/ 551257 h 605070"/>
                <a:gd name="connsiteX25" fmla="*/ 192431 w 557893"/>
                <a:gd name="connsiteY25" fmla="*/ 461158 h 605070"/>
                <a:gd name="connsiteX26" fmla="*/ 196797 w 557893"/>
                <a:gd name="connsiteY26" fmla="*/ 456894 h 605070"/>
                <a:gd name="connsiteX27" fmla="*/ 208943 w 557893"/>
                <a:gd name="connsiteY27" fmla="*/ 451873 h 605070"/>
                <a:gd name="connsiteX28" fmla="*/ 221089 w 557893"/>
                <a:gd name="connsiteY28" fmla="*/ 456894 h 605070"/>
                <a:gd name="connsiteX29" fmla="*/ 225359 w 557893"/>
                <a:gd name="connsiteY29" fmla="*/ 461158 h 605070"/>
                <a:gd name="connsiteX30" fmla="*/ 241206 w 557893"/>
                <a:gd name="connsiteY30" fmla="*/ 476979 h 605070"/>
                <a:gd name="connsiteX31" fmla="*/ 315602 w 557893"/>
                <a:gd name="connsiteY31" fmla="*/ 551257 h 605070"/>
                <a:gd name="connsiteX32" fmla="*/ 319208 w 557893"/>
                <a:gd name="connsiteY32" fmla="*/ 554952 h 605070"/>
                <a:gd name="connsiteX33" fmla="*/ 381458 w 557893"/>
                <a:gd name="connsiteY33" fmla="*/ 492801 h 605070"/>
                <a:gd name="connsiteX34" fmla="*/ 397305 w 557893"/>
                <a:gd name="connsiteY34" fmla="*/ 476979 h 605070"/>
                <a:gd name="connsiteX35" fmla="*/ 403758 w 557893"/>
                <a:gd name="connsiteY35" fmla="*/ 470537 h 605070"/>
                <a:gd name="connsiteX36" fmla="*/ 476161 w 557893"/>
                <a:gd name="connsiteY36" fmla="*/ 398439 h 605070"/>
                <a:gd name="connsiteX37" fmla="*/ 484986 w 557893"/>
                <a:gd name="connsiteY37" fmla="*/ 389533 h 605070"/>
                <a:gd name="connsiteX38" fmla="*/ 460788 w 557893"/>
                <a:gd name="connsiteY38" fmla="*/ 365563 h 605070"/>
                <a:gd name="connsiteX39" fmla="*/ 457752 w 557893"/>
                <a:gd name="connsiteY39" fmla="*/ 355236 h 605070"/>
                <a:gd name="connsiteX40" fmla="*/ 468000 w 557893"/>
                <a:gd name="connsiteY40" fmla="*/ 349931 h 605070"/>
                <a:gd name="connsiteX41" fmla="*/ 546381 w 557893"/>
                <a:gd name="connsiteY41" fmla="*/ 346236 h 605070"/>
                <a:gd name="connsiteX42" fmla="*/ 278625 w 557893"/>
                <a:gd name="connsiteY42" fmla="*/ 278352 h 605070"/>
                <a:gd name="connsiteX43" fmla="*/ 371816 w 557893"/>
                <a:gd name="connsiteY43" fmla="*/ 329810 h 605070"/>
                <a:gd name="connsiteX44" fmla="*/ 412053 w 557893"/>
                <a:gd name="connsiteY44" fmla="*/ 405338 h 605070"/>
                <a:gd name="connsiteX45" fmla="*/ 412148 w 557893"/>
                <a:gd name="connsiteY45" fmla="*/ 405717 h 605070"/>
                <a:gd name="connsiteX46" fmla="*/ 412148 w 557893"/>
                <a:gd name="connsiteY46" fmla="*/ 408086 h 605070"/>
                <a:gd name="connsiteX47" fmla="*/ 412243 w 557893"/>
                <a:gd name="connsiteY47" fmla="*/ 412919 h 605070"/>
                <a:gd name="connsiteX48" fmla="*/ 379123 w 557893"/>
                <a:gd name="connsiteY48" fmla="*/ 445992 h 605070"/>
                <a:gd name="connsiteX49" fmla="*/ 372670 w 557893"/>
                <a:gd name="connsiteY49" fmla="*/ 452436 h 605070"/>
                <a:gd name="connsiteX50" fmla="*/ 356822 w 557893"/>
                <a:gd name="connsiteY50" fmla="*/ 468262 h 605070"/>
                <a:gd name="connsiteX51" fmla="*/ 319147 w 557893"/>
                <a:gd name="connsiteY51" fmla="*/ 505884 h 605070"/>
                <a:gd name="connsiteX52" fmla="*/ 265623 w 557893"/>
                <a:gd name="connsiteY52" fmla="*/ 452436 h 605070"/>
                <a:gd name="connsiteX53" fmla="*/ 249775 w 557893"/>
                <a:gd name="connsiteY53" fmla="*/ 436705 h 605070"/>
                <a:gd name="connsiteX54" fmla="*/ 245505 w 557893"/>
                <a:gd name="connsiteY54" fmla="*/ 432346 h 605070"/>
                <a:gd name="connsiteX55" fmla="*/ 208779 w 557893"/>
                <a:gd name="connsiteY55" fmla="*/ 417184 h 605070"/>
                <a:gd name="connsiteX56" fmla="*/ 172148 w 557893"/>
                <a:gd name="connsiteY56" fmla="*/ 432346 h 605070"/>
                <a:gd name="connsiteX57" fmla="*/ 167782 w 557893"/>
                <a:gd name="connsiteY57" fmla="*/ 436705 h 605070"/>
                <a:gd name="connsiteX58" fmla="*/ 89490 w 557893"/>
                <a:gd name="connsiteY58" fmla="*/ 514887 h 605070"/>
                <a:gd name="connsiteX59" fmla="*/ 190 w 557893"/>
                <a:gd name="connsiteY59" fmla="*/ 514792 h 605070"/>
                <a:gd name="connsiteX60" fmla="*/ 0 w 557893"/>
                <a:gd name="connsiteY60" fmla="*/ 405433 h 605070"/>
                <a:gd name="connsiteX61" fmla="*/ 40237 w 557893"/>
                <a:gd name="connsiteY61" fmla="*/ 329904 h 605070"/>
                <a:gd name="connsiteX62" fmla="*/ 133429 w 557893"/>
                <a:gd name="connsiteY62" fmla="*/ 278447 h 605070"/>
                <a:gd name="connsiteX63" fmla="*/ 172527 w 557893"/>
                <a:gd name="connsiteY63" fmla="*/ 401926 h 605070"/>
                <a:gd name="connsiteX64" fmla="*/ 195398 w 557893"/>
                <a:gd name="connsiteY64" fmla="*/ 337201 h 605070"/>
                <a:gd name="connsiteX65" fmla="*/ 205932 w 557893"/>
                <a:gd name="connsiteY65" fmla="*/ 278447 h 605070"/>
                <a:gd name="connsiteX66" fmla="*/ 206121 w 557893"/>
                <a:gd name="connsiteY66" fmla="*/ 278447 h 605070"/>
                <a:gd name="connsiteX67" fmla="*/ 206406 w 557893"/>
                <a:gd name="connsiteY67" fmla="*/ 278447 h 605070"/>
                <a:gd name="connsiteX68" fmla="*/ 216940 w 557893"/>
                <a:gd name="connsiteY68" fmla="*/ 337201 h 605070"/>
                <a:gd name="connsiteX69" fmla="*/ 239811 w 557893"/>
                <a:gd name="connsiteY69" fmla="*/ 401926 h 605070"/>
                <a:gd name="connsiteX70" fmla="*/ 406730 w 557893"/>
                <a:gd name="connsiteY70" fmla="*/ 85850 h 605070"/>
                <a:gd name="connsiteX71" fmla="*/ 412614 w 557893"/>
                <a:gd name="connsiteY71" fmla="*/ 85850 h 605070"/>
                <a:gd name="connsiteX72" fmla="*/ 426185 w 557893"/>
                <a:gd name="connsiteY72" fmla="*/ 99398 h 605070"/>
                <a:gd name="connsiteX73" fmla="*/ 435770 w 557893"/>
                <a:gd name="connsiteY73" fmla="*/ 110483 h 605070"/>
                <a:gd name="connsiteX74" fmla="*/ 456838 w 557893"/>
                <a:gd name="connsiteY74" fmla="*/ 116641 h 605070"/>
                <a:gd name="connsiteX75" fmla="*/ 460728 w 557893"/>
                <a:gd name="connsiteY75" fmla="*/ 124788 h 605070"/>
                <a:gd name="connsiteX76" fmla="*/ 455509 w 557893"/>
                <a:gd name="connsiteY76" fmla="*/ 142221 h 605070"/>
                <a:gd name="connsiteX77" fmla="*/ 446778 w 557893"/>
                <a:gd name="connsiteY77" fmla="*/ 145821 h 605070"/>
                <a:gd name="connsiteX78" fmla="*/ 413563 w 557893"/>
                <a:gd name="connsiteY78" fmla="*/ 139284 h 605070"/>
                <a:gd name="connsiteX79" fmla="*/ 404642 w 557893"/>
                <a:gd name="connsiteY79" fmla="*/ 141084 h 605070"/>
                <a:gd name="connsiteX80" fmla="*/ 401511 w 557893"/>
                <a:gd name="connsiteY80" fmla="*/ 163443 h 605070"/>
                <a:gd name="connsiteX81" fmla="*/ 415936 w 557893"/>
                <a:gd name="connsiteY81" fmla="*/ 171496 h 605070"/>
                <a:gd name="connsiteX82" fmla="*/ 442223 w 557893"/>
                <a:gd name="connsiteY82" fmla="*/ 183338 h 605070"/>
                <a:gd name="connsiteX83" fmla="*/ 457407 w 557893"/>
                <a:gd name="connsiteY83" fmla="*/ 255152 h 605070"/>
                <a:gd name="connsiteX84" fmla="*/ 431214 w 557893"/>
                <a:gd name="connsiteY84" fmla="*/ 271921 h 605070"/>
                <a:gd name="connsiteX85" fmla="*/ 424951 w 557893"/>
                <a:gd name="connsiteY85" fmla="*/ 280258 h 605070"/>
                <a:gd name="connsiteX86" fmla="*/ 424951 w 557893"/>
                <a:gd name="connsiteY86" fmla="*/ 294185 h 605070"/>
                <a:gd name="connsiteX87" fmla="*/ 418688 w 557893"/>
                <a:gd name="connsiteY87" fmla="*/ 300627 h 605070"/>
                <a:gd name="connsiteX88" fmla="*/ 403693 w 557893"/>
                <a:gd name="connsiteY88" fmla="*/ 300627 h 605070"/>
                <a:gd name="connsiteX89" fmla="*/ 397240 w 557893"/>
                <a:gd name="connsiteY89" fmla="*/ 293806 h 605070"/>
                <a:gd name="connsiteX90" fmla="*/ 397050 w 557893"/>
                <a:gd name="connsiteY90" fmla="*/ 283669 h 605070"/>
                <a:gd name="connsiteX91" fmla="*/ 389648 w 557893"/>
                <a:gd name="connsiteY91" fmla="*/ 274668 h 605070"/>
                <a:gd name="connsiteX92" fmla="*/ 362886 w 557893"/>
                <a:gd name="connsiteY92" fmla="*/ 267089 h 605070"/>
                <a:gd name="connsiteX93" fmla="*/ 357192 w 557893"/>
                <a:gd name="connsiteY93" fmla="*/ 255246 h 605070"/>
                <a:gd name="connsiteX94" fmla="*/ 361653 w 557893"/>
                <a:gd name="connsiteY94" fmla="*/ 239804 h 605070"/>
                <a:gd name="connsiteX95" fmla="*/ 370668 w 557893"/>
                <a:gd name="connsiteY95" fmla="*/ 236014 h 605070"/>
                <a:gd name="connsiteX96" fmla="*/ 400277 w 557893"/>
                <a:gd name="connsiteY96" fmla="*/ 244920 h 605070"/>
                <a:gd name="connsiteX97" fmla="*/ 419732 w 557893"/>
                <a:gd name="connsiteY97" fmla="*/ 242362 h 605070"/>
                <a:gd name="connsiteX98" fmla="*/ 423243 w 557893"/>
                <a:gd name="connsiteY98" fmla="*/ 215929 h 605070"/>
                <a:gd name="connsiteX99" fmla="*/ 412234 w 557893"/>
                <a:gd name="connsiteY99" fmla="*/ 209487 h 605070"/>
                <a:gd name="connsiteX100" fmla="*/ 382056 w 557893"/>
                <a:gd name="connsiteY100" fmla="*/ 196033 h 605070"/>
                <a:gd name="connsiteX101" fmla="*/ 357857 w 557893"/>
                <a:gd name="connsiteY101" fmla="*/ 155105 h 605070"/>
                <a:gd name="connsiteX102" fmla="*/ 390882 w 557893"/>
                <a:gd name="connsiteY102" fmla="*/ 113230 h 605070"/>
                <a:gd name="connsiteX103" fmla="*/ 399138 w 557893"/>
                <a:gd name="connsiteY103" fmla="*/ 102051 h 605070"/>
                <a:gd name="connsiteX104" fmla="*/ 399138 w 557893"/>
                <a:gd name="connsiteY104" fmla="*/ 93429 h 605070"/>
                <a:gd name="connsiteX105" fmla="*/ 406730 w 557893"/>
                <a:gd name="connsiteY105" fmla="*/ 85850 h 605070"/>
                <a:gd name="connsiteX106" fmla="*/ 205945 w 557893"/>
                <a:gd name="connsiteY106" fmla="*/ 50 h 605070"/>
                <a:gd name="connsiteX107" fmla="*/ 302823 w 557893"/>
                <a:gd name="connsiteY107" fmla="*/ 99179 h 605070"/>
                <a:gd name="connsiteX108" fmla="*/ 206514 w 557893"/>
                <a:gd name="connsiteY108" fmla="*/ 250620 h 605070"/>
                <a:gd name="connsiteX109" fmla="*/ 205945 w 557893"/>
                <a:gd name="connsiteY109" fmla="*/ 250620 h 605070"/>
                <a:gd name="connsiteX110" fmla="*/ 205281 w 557893"/>
                <a:gd name="connsiteY110" fmla="*/ 250620 h 605070"/>
                <a:gd name="connsiteX111" fmla="*/ 108972 w 557893"/>
                <a:gd name="connsiteY111" fmla="*/ 99179 h 605070"/>
                <a:gd name="connsiteX112" fmla="*/ 205945 w 557893"/>
                <a:gd name="connsiteY112" fmla="*/ 50 h 605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</a:cxnLst>
              <a:rect l="l" t="t" r="r" b="b"/>
              <a:pathLst>
                <a:path w="557893" h="605070">
                  <a:moveTo>
                    <a:pt x="546381" y="346236"/>
                  </a:moveTo>
                  <a:lnTo>
                    <a:pt x="547615" y="346236"/>
                  </a:lnTo>
                  <a:cubicBezTo>
                    <a:pt x="555112" y="346236"/>
                    <a:pt x="558243" y="349647"/>
                    <a:pt x="557863" y="357510"/>
                  </a:cubicBezTo>
                  <a:cubicBezTo>
                    <a:pt x="556725" y="382901"/>
                    <a:pt x="555491" y="408386"/>
                    <a:pt x="554352" y="433777"/>
                  </a:cubicBezTo>
                  <a:cubicBezTo>
                    <a:pt x="554068" y="438420"/>
                    <a:pt x="553024" y="442588"/>
                    <a:pt x="548374" y="445146"/>
                  </a:cubicBezTo>
                  <a:cubicBezTo>
                    <a:pt x="546856" y="445904"/>
                    <a:pt x="545622" y="446283"/>
                    <a:pt x="544484" y="446283"/>
                  </a:cubicBezTo>
                  <a:cubicBezTo>
                    <a:pt x="541257" y="446283"/>
                    <a:pt x="539170" y="443915"/>
                    <a:pt x="536987" y="441736"/>
                  </a:cubicBezTo>
                  <a:lnTo>
                    <a:pt x="513359" y="418334"/>
                  </a:lnTo>
                  <a:lnTo>
                    <a:pt x="504629" y="427051"/>
                  </a:lnTo>
                  <a:lnTo>
                    <a:pt x="432320" y="499244"/>
                  </a:lnTo>
                  <a:lnTo>
                    <a:pt x="425868" y="505686"/>
                  </a:lnTo>
                  <a:lnTo>
                    <a:pt x="410115" y="521413"/>
                  </a:lnTo>
                  <a:lnTo>
                    <a:pt x="335720" y="595691"/>
                  </a:lnTo>
                  <a:lnTo>
                    <a:pt x="331354" y="600049"/>
                  </a:lnTo>
                  <a:cubicBezTo>
                    <a:pt x="328128" y="603459"/>
                    <a:pt x="323668" y="605070"/>
                    <a:pt x="319208" y="605070"/>
                  </a:cubicBezTo>
                  <a:cubicBezTo>
                    <a:pt x="314843" y="605070"/>
                    <a:pt x="310478" y="603459"/>
                    <a:pt x="307062" y="600049"/>
                  </a:cubicBezTo>
                  <a:lnTo>
                    <a:pt x="302792" y="595691"/>
                  </a:lnTo>
                  <a:lnTo>
                    <a:pt x="286945" y="579963"/>
                  </a:lnTo>
                  <a:lnTo>
                    <a:pt x="212549" y="505686"/>
                  </a:lnTo>
                  <a:lnTo>
                    <a:pt x="208943" y="501991"/>
                  </a:lnTo>
                  <a:lnTo>
                    <a:pt x="130846" y="579963"/>
                  </a:lnTo>
                  <a:cubicBezTo>
                    <a:pt x="127525" y="583374"/>
                    <a:pt x="123160" y="584985"/>
                    <a:pt x="118700" y="584985"/>
                  </a:cubicBezTo>
                  <a:cubicBezTo>
                    <a:pt x="114240" y="584985"/>
                    <a:pt x="109970" y="583374"/>
                    <a:pt x="106554" y="579963"/>
                  </a:cubicBezTo>
                  <a:lnTo>
                    <a:pt x="102283" y="575605"/>
                  </a:lnTo>
                  <a:cubicBezTo>
                    <a:pt x="95546" y="568973"/>
                    <a:pt x="95546" y="557983"/>
                    <a:pt x="102283" y="551257"/>
                  </a:cubicBezTo>
                  <a:lnTo>
                    <a:pt x="192431" y="461158"/>
                  </a:lnTo>
                  <a:lnTo>
                    <a:pt x="196797" y="456894"/>
                  </a:lnTo>
                  <a:cubicBezTo>
                    <a:pt x="200023" y="453483"/>
                    <a:pt x="204483" y="451873"/>
                    <a:pt x="208943" y="451873"/>
                  </a:cubicBezTo>
                  <a:cubicBezTo>
                    <a:pt x="213308" y="451873"/>
                    <a:pt x="217673" y="453483"/>
                    <a:pt x="221089" y="456894"/>
                  </a:cubicBezTo>
                  <a:lnTo>
                    <a:pt x="225359" y="461158"/>
                  </a:lnTo>
                  <a:lnTo>
                    <a:pt x="241206" y="476979"/>
                  </a:lnTo>
                  <a:lnTo>
                    <a:pt x="315602" y="551257"/>
                  </a:lnTo>
                  <a:lnTo>
                    <a:pt x="319208" y="554952"/>
                  </a:lnTo>
                  <a:lnTo>
                    <a:pt x="381458" y="492801"/>
                  </a:lnTo>
                  <a:lnTo>
                    <a:pt x="397305" y="476979"/>
                  </a:lnTo>
                  <a:lnTo>
                    <a:pt x="403758" y="470537"/>
                  </a:lnTo>
                  <a:lnTo>
                    <a:pt x="476161" y="398439"/>
                  </a:lnTo>
                  <a:lnTo>
                    <a:pt x="484986" y="389533"/>
                  </a:lnTo>
                  <a:cubicBezTo>
                    <a:pt x="476730" y="381764"/>
                    <a:pt x="468759" y="373616"/>
                    <a:pt x="460788" y="365563"/>
                  </a:cubicBezTo>
                  <a:cubicBezTo>
                    <a:pt x="458036" y="362816"/>
                    <a:pt x="455474" y="359974"/>
                    <a:pt x="457752" y="355236"/>
                  </a:cubicBezTo>
                  <a:cubicBezTo>
                    <a:pt x="459934" y="350310"/>
                    <a:pt x="464015" y="350120"/>
                    <a:pt x="468000" y="349931"/>
                  </a:cubicBezTo>
                  <a:cubicBezTo>
                    <a:pt x="494095" y="348605"/>
                    <a:pt x="520286" y="347468"/>
                    <a:pt x="546381" y="346236"/>
                  </a:cubicBezTo>
                  <a:close/>
                  <a:moveTo>
                    <a:pt x="278625" y="278352"/>
                  </a:moveTo>
                  <a:cubicBezTo>
                    <a:pt x="278625" y="278352"/>
                    <a:pt x="327877" y="302233"/>
                    <a:pt x="371816" y="329810"/>
                  </a:cubicBezTo>
                  <a:cubicBezTo>
                    <a:pt x="404936" y="350469"/>
                    <a:pt x="411104" y="373023"/>
                    <a:pt x="412053" y="405338"/>
                  </a:cubicBezTo>
                  <a:cubicBezTo>
                    <a:pt x="412148" y="405433"/>
                    <a:pt x="412148" y="405622"/>
                    <a:pt x="412148" y="405717"/>
                  </a:cubicBezTo>
                  <a:lnTo>
                    <a:pt x="412148" y="408086"/>
                  </a:lnTo>
                  <a:cubicBezTo>
                    <a:pt x="412243" y="409602"/>
                    <a:pt x="412243" y="411308"/>
                    <a:pt x="412243" y="412919"/>
                  </a:cubicBezTo>
                  <a:lnTo>
                    <a:pt x="379123" y="445992"/>
                  </a:lnTo>
                  <a:lnTo>
                    <a:pt x="372670" y="452436"/>
                  </a:lnTo>
                  <a:lnTo>
                    <a:pt x="356822" y="468262"/>
                  </a:lnTo>
                  <a:lnTo>
                    <a:pt x="319147" y="505884"/>
                  </a:lnTo>
                  <a:lnTo>
                    <a:pt x="265623" y="452436"/>
                  </a:lnTo>
                  <a:lnTo>
                    <a:pt x="249775" y="436705"/>
                  </a:lnTo>
                  <a:lnTo>
                    <a:pt x="245505" y="432346"/>
                  </a:lnTo>
                  <a:cubicBezTo>
                    <a:pt x="235730" y="422680"/>
                    <a:pt x="222729" y="417184"/>
                    <a:pt x="208779" y="417184"/>
                  </a:cubicBezTo>
                  <a:cubicBezTo>
                    <a:pt x="194923" y="417184"/>
                    <a:pt x="181827" y="422680"/>
                    <a:pt x="172148" y="432346"/>
                  </a:cubicBezTo>
                  <a:lnTo>
                    <a:pt x="167782" y="436705"/>
                  </a:lnTo>
                  <a:lnTo>
                    <a:pt x="89490" y="514887"/>
                  </a:lnTo>
                  <a:lnTo>
                    <a:pt x="190" y="514792"/>
                  </a:lnTo>
                  <a:lnTo>
                    <a:pt x="0" y="405433"/>
                  </a:lnTo>
                  <a:cubicBezTo>
                    <a:pt x="949" y="373118"/>
                    <a:pt x="7117" y="350753"/>
                    <a:pt x="40237" y="329904"/>
                  </a:cubicBezTo>
                  <a:cubicBezTo>
                    <a:pt x="84271" y="302233"/>
                    <a:pt x="133429" y="278447"/>
                    <a:pt x="133429" y="278447"/>
                  </a:cubicBezTo>
                  <a:lnTo>
                    <a:pt x="172527" y="401926"/>
                  </a:lnTo>
                  <a:lnTo>
                    <a:pt x="195398" y="337201"/>
                  </a:lnTo>
                  <a:cubicBezTo>
                    <a:pt x="155255" y="281384"/>
                    <a:pt x="198340" y="278636"/>
                    <a:pt x="205932" y="278447"/>
                  </a:cubicBezTo>
                  <a:lnTo>
                    <a:pt x="206121" y="278447"/>
                  </a:lnTo>
                  <a:lnTo>
                    <a:pt x="206406" y="278447"/>
                  </a:lnTo>
                  <a:cubicBezTo>
                    <a:pt x="214093" y="278636"/>
                    <a:pt x="256988" y="281384"/>
                    <a:pt x="216940" y="337201"/>
                  </a:cubicBezTo>
                  <a:lnTo>
                    <a:pt x="239811" y="401926"/>
                  </a:lnTo>
                  <a:close/>
                  <a:moveTo>
                    <a:pt x="406730" y="85850"/>
                  </a:moveTo>
                  <a:lnTo>
                    <a:pt x="412614" y="85850"/>
                  </a:lnTo>
                  <a:cubicBezTo>
                    <a:pt x="426185" y="85850"/>
                    <a:pt x="426185" y="85850"/>
                    <a:pt x="426185" y="99398"/>
                  </a:cubicBezTo>
                  <a:cubicBezTo>
                    <a:pt x="426280" y="108967"/>
                    <a:pt x="426280" y="108967"/>
                    <a:pt x="435770" y="110483"/>
                  </a:cubicBezTo>
                  <a:cubicBezTo>
                    <a:pt x="443172" y="111619"/>
                    <a:pt x="450100" y="113799"/>
                    <a:pt x="456838" y="116641"/>
                  </a:cubicBezTo>
                  <a:cubicBezTo>
                    <a:pt x="460444" y="118346"/>
                    <a:pt x="461867" y="120809"/>
                    <a:pt x="460728" y="124788"/>
                  </a:cubicBezTo>
                  <a:cubicBezTo>
                    <a:pt x="458925" y="130568"/>
                    <a:pt x="457407" y="136347"/>
                    <a:pt x="455509" y="142221"/>
                  </a:cubicBezTo>
                  <a:cubicBezTo>
                    <a:pt x="453801" y="147621"/>
                    <a:pt x="451998" y="148379"/>
                    <a:pt x="446778" y="145821"/>
                  </a:cubicBezTo>
                  <a:cubicBezTo>
                    <a:pt x="436339" y="140800"/>
                    <a:pt x="425141" y="138621"/>
                    <a:pt x="413563" y="139284"/>
                  </a:cubicBezTo>
                  <a:cubicBezTo>
                    <a:pt x="410526" y="139379"/>
                    <a:pt x="407489" y="139757"/>
                    <a:pt x="404642" y="141084"/>
                  </a:cubicBezTo>
                  <a:cubicBezTo>
                    <a:pt x="394583" y="145442"/>
                    <a:pt x="392875" y="156621"/>
                    <a:pt x="401511" y="163443"/>
                  </a:cubicBezTo>
                  <a:cubicBezTo>
                    <a:pt x="405781" y="166853"/>
                    <a:pt x="410716" y="169317"/>
                    <a:pt x="415936" y="171496"/>
                  </a:cubicBezTo>
                  <a:cubicBezTo>
                    <a:pt x="424761" y="175191"/>
                    <a:pt x="433777" y="178696"/>
                    <a:pt x="442223" y="183338"/>
                  </a:cubicBezTo>
                  <a:cubicBezTo>
                    <a:pt x="469175" y="198307"/>
                    <a:pt x="476387" y="232130"/>
                    <a:pt x="457407" y="255152"/>
                  </a:cubicBezTo>
                  <a:cubicBezTo>
                    <a:pt x="450574" y="263489"/>
                    <a:pt x="441654" y="268984"/>
                    <a:pt x="431214" y="271921"/>
                  </a:cubicBezTo>
                  <a:cubicBezTo>
                    <a:pt x="426659" y="273152"/>
                    <a:pt x="424666" y="275616"/>
                    <a:pt x="424951" y="280258"/>
                  </a:cubicBezTo>
                  <a:cubicBezTo>
                    <a:pt x="425141" y="284900"/>
                    <a:pt x="424951" y="289448"/>
                    <a:pt x="424951" y="294185"/>
                  </a:cubicBezTo>
                  <a:cubicBezTo>
                    <a:pt x="424951" y="298353"/>
                    <a:pt x="422768" y="300438"/>
                    <a:pt x="418688" y="300627"/>
                  </a:cubicBezTo>
                  <a:cubicBezTo>
                    <a:pt x="413658" y="300722"/>
                    <a:pt x="408628" y="300722"/>
                    <a:pt x="403693" y="300627"/>
                  </a:cubicBezTo>
                  <a:cubicBezTo>
                    <a:pt x="399328" y="300438"/>
                    <a:pt x="397240" y="298069"/>
                    <a:pt x="397240" y="293806"/>
                  </a:cubicBezTo>
                  <a:cubicBezTo>
                    <a:pt x="397050" y="290490"/>
                    <a:pt x="397050" y="287079"/>
                    <a:pt x="397050" y="283669"/>
                  </a:cubicBezTo>
                  <a:cubicBezTo>
                    <a:pt x="397050" y="276184"/>
                    <a:pt x="396861" y="275805"/>
                    <a:pt x="389648" y="274668"/>
                  </a:cubicBezTo>
                  <a:cubicBezTo>
                    <a:pt x="380348" y="273342"/>
                    <a:pt x="371427" y="271163"/>
                    <a:pt x="362886" y="267089"/>
                  </a:cubicBezTo>
                  <a:cubicBezTo>
                    <a:pt x="356243" y="263963"/>
                    <a:pt x="355579" y="262163"/>
                    <a:pt x="357192" y="255246"/>
                  </a:cubicBezTo>
                  <a:cubicBezTo>
                    <a:pt x="358616" y="250036"/>
                    <a:pt x="360039" y="244920"/>
                    <a:pt x="361653" y="239804"/>
                  </a:cubicBezTo>
                  <a:cubicBezTo>
                    <a:pt x="363551" y="233930"/>
                    <a:pt x="365164" y="233172"/>
                    <a:pt x="370668" y="236014"/>
                  </a:cubicBezTo>
                  <a:cubicBezTo>
                    <a:pt x="379968" y="240846"/>
                    <a:pt x="389838" y="243593"/>
                    <a:pt x="400277" y="244920"/>
                  </a:cubicBezTo>
                  <a:cubicBezTo>
                    <a:pt x="406920" y="245772"/>
                    <a:pt x="413563" y="245014"/>
                    <a:pt x="419732" y="242362"/>
                  </a:cubicBezTo>
                  <a:cubicBezTo>
                    <a:pt x="431214" y="237435"/>
                    <a:pt x="433018" y="224077"/>
                    <a:pt x="423243" y="215929"/>
                  </a:cubicBezTo>
                  <a:cubicBezTo>
                    <a:pt x="420016" y="213276"/>
                    <a:pt x="416220" y="211287"/>
                    <a:pt x="412234" y="209487"/>
                  </a:cubicBezTo>
                  <a:cubicBezTo>
                    <a:pt x="402175" y="205129"/>
                    <a:pt x="391641" y="201718"/>
                    <a:pt x="382056" y="196033"/>
                  </a:cubicBezTo>
                  <a:cubicBezTo>
                    <a:pt x="366587" y="186654"/>
                    <a:pt x="356718" y="173864"/>
                    <a:pt x="357857" y="155105"/>
                  </a:cubicBezTo>
                  <a:cubicBezTo>
                    <a:pt x="359280" y="133694"/>
                    <a:pt x="371238" y="120336"/>
                    <a:pt x="390882" y="113230"/>
                  </a:cubicBezTo>
                  <a:cubicBezTo>
                    <a:pt x="398948" y="110388"/>
                    <a:pt x="399138" y="110483"/>
                    <a:pt x="399138" y="102051"/>
                  </a:cubicBezTo>
                  <a:cubicBezTo>
                    <a:pt x="399138" y="99114"/>
                    <a:pt x="398948" y="96366"/>
                    <a:pt x="399138" y="93429"/>
                  </a:cubicBezTo>
                  <a:cubicBezTo>
                    <a:pt x="399233" y="87082"/>
                    <a:pt x="400372" y="85945"/>
                    <a:pt x="406730" y="85850"/>
                  </a:cubicBezTo>
                  <a:close/>
                  <a:moveTo>
                    <a:pt x="205945" y="50"/>
                  </a:moveTo>
                  <a:cubicBezTo>
                    <a:pt x="214105" y="-329"/>
                    <a:pt x="298173" y="-1087"/>
                    <a:pt x="302823" y="99179"/>
                  </a:cubicBezTo>
                  <a:cubicBezTo>
                    <a:pt x="302823" y="99179"/>
                    <a:pt x="319238" y="249483"/>
                    <a:pt x="206514" y="250620"/>
                  </a:cubicBezTo>
                  <a:lnTo>
                    <a:pt x="205945" y="250620"/>
                  </a:lnTo>
                  <a:lnTo>
                    <a:pt x="205281" y="250620"/>
                  </a:lnTo>
                  <a:cubicBezTo>
                    <a:pt x="92652" y="249483"/>
                    <a:pt x="108972" y="99179"/>
                    <a:pt x="108972" y="99179"/>
                  </a:cubicBezTo>
                  <a:cubicBezTo>
                    <a:pt x="113527" y="-1087"/>
                    <a:pt x="197690" y="-329"/>
                    <a:pt x="205945" y="50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12" name="组合 11"/>
          <p:cNvGrpSpPr/>
          <p:nvPr>
            <p:custDataLst>
              <p:tags r:id="rId4"/>
            </p:custDataLst>
          </p:nvPr>
        </p:nvGrpSpPr>
        <p:grpSpPr>
          <a:xfrm>
            <a:off x="9026470" y="5527677"/>
            <a:ext cx="739773" cy="739773"/>
            <a:chOff x="6156325" y="250825"/>
            <a:chExt cx="946150" cy="946150"/>
          </a:xfrm>
        </p:grpSpPr>
        <p:sp>
          <p:nvSpPr>
            <p:cNvPr id="13" name="椭圆 12"/>
            <p:cNvSpPr/>
            <p:nvPr>
              <p:custDataLst>
                <p:tags r:id="rId5"/>
              </p:custDataLst>
            </p:nvPr>
          </p:nvSpPr>
          <p:spPr>
            <a:xfrm>
              <a:off x="6156325" y="250825"/>
              <a:ext cx="946150" cy="94615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4" name="Oval 50"/>
            <p:cNvSpPr/>
            <p:nvPr>
              <p:custDataLst>
                <p:tags r:id="rId6"/>
              </p:custDataLst>
            </p:nvPr>
          </p:nvSpPr>
          <p:spPr>
            <a:xfrm>
              <a:off x="6438900" y="533689"/>
              <a:ext cx="381000" cy="380420"/>
            </a:xfrm>
            <a:custGeom>
              <a:avLst/>
              <a:gdLst>
                <a:gd name="T0" fmla="*/ 88862 h 440259"/>
                <a:gd name="T1" fmla="*/ 88862 h 440259"/>
                <a:gd name="T2" fmla="*/ 278945 h 440259"/>
                <a:gd name="T3" fmla="*/ 278945 h 440259"/>
                <a:gd name="T4" fmla="*/ 278945 h 440259"/>
                <a:gd name="T5" fmla="*/ 278945 h 440259"/>
                <a:gd name="T6" fmla="*/ 278945 h 440259"/>
                <a:gd name="T7" fmla="*/ 278945 h 440259"/>
                <a:gd name="T8" fmla="*/ 278945 h 440259"/>
                <a:gd name="T9" fmla="*/ 278945 h 440259"/>
                <a:gd name="T10" fmla="*/ 278945 h 440259"/>
                <a:gd name="T11" fmla="*/ 278945 h 440259"/>
                <a:gd name="T12" fmla="*/ 278945 h 440259"/>
                <a:gd name="T13" fmla="*/ 278945 h 440259"/>
                <a:gd name="T14" fmla="*/ 278945 h 440259"/>
                <a:gd name="T15" fmla="*/ 278945 h 440259"/>
                <a:gd name="T16" fmla="*/ 278945 h 440259"/>
                <a:gd name="T17" fmla="*/ 278945 h 440259"/>
                <a:gd name="T18" fmla="*/ 278945 h 440259"/>
                <a:gd name="T19" fmla="*/ 278945 h 440259"/>
                <a:gd name="T20" fmla="*/ 278945 h 440259"/>
                <a:gd name="T21" fmla="*/ 278945 h 440259"/>
                <a:gd name="T22" fmla="*/ 278945 h 440259"/>
                <a:gd name="T23" fmla="*/ 278945 h 440259"/>
                <a:gd name="T24" fmla="*/ 278945 h 440259"/>
                <a:gd name="T25" fmla="*/ 278945 h 440259"/>
                <a:gd name="T26" fmla="*/ 88862 h 440259"/>
                <a:gd name="T27" fmla="*/ 88862 h 440259"/>
                <a:gd name="T28" fmla="*/ 278945 h 440259"/>
                <a:gd name="T29" fmla="*/ 278945 h 440259"/>
                <a:gd name="T30" fmla="*/ 278945 h 440259"/>
                <a:gd name="T31" fmla="*/ 278945 h 440259"/>
                <a:gd name="T32" fmla="*/ 278945 h 440259"/>
                <a:gd name="T33" fmla="*/ 278945 h 440259"/>
                <a:gd name="T34" fmla="*/ 278945 h 440259"/>
                <a:gd name="T35" fmla="*/ 278945 h 440259"/>
                <a:gd name="T36" fmla="*/ 278945 h 440259"/>
                <a:gd name="T37" fmla="*/ 278945 h 440259"/>
                <a:gd name="T38" fmla="*/ 278945 h 440259"/>
                <a:gd name="T39" fmla="*/ 278945 h 440259"/>
                <a:gd name="T40" fmla="*/ 278945 h 440259"/>
                <a:gd name="T41" fmla="*/ 278945 h 440259"/>
                <a:gd name="T42" fmla="*/ 278945 h 440259"/>
                <a:gd name="T43" fmla="*/ 278945 h 4402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757" h="2757">
                  <a:moveTo>
                    <a:pt x="1063" y="2589"/>
                  </a:moveTo>
                  <a:lnTo>
                    <a:pt x="0" y="2757"/>
                  </a:lnTo>
                  <a:lnTo>
                    <a:pt x="168" y="1694"/>
                  </a:lnTo>
                  <a:lnTo>
                    <a:pt x="1226" y="883"/>
                  </a:lnTo>
                  <a:lnTo>
                    <a:pt x="1503" y="1160"/>
                  </a:lnTo>
                  <a:lnTo>
                    <a:pt x="984" y="1679"/>
                  </a:lnTo>
                  <a:cubicBezTo>
                    <a:pt x="914" y="1646"/>
                    <a:pt x="827" y="1659"/>
                    <a:pt x="769" y="1717"/>
                  </a:cubicBezTo>
                  <a:cubicBezTo>
                    <a:pt x="694" y="1792"/>
                    <a:pt x="694" y="1913"/>
                    <a:pt x="769" y="1988"/>
                  </a:cubicBezTo>
                  <a:cubicBezTo>
                    <a:pt x="844" y="2063"/>
                    <a:pt x="965" y="2063"/>
                    <a:pt x="1040" y="1988"/>
                  </a:cubicBezTo>
                  <a:cubicBezTo>
                    <a:pt x="1098" y="1930"/>
                    <a:pt x="1111" y="1844"/>
                    <a:pt x="1079" y="1773"/>
                  </a:cubicBezTo>
                  <a:lnTo>
                    <a:pt x="1597" y="1254"/>
                  </a:lnTo>
                  <a:lnTo>
                    <a:pt x="1875" y="1531"/>
                  </a:lnTo>
                  <a:lnTo>
                    <a:pt x="1063" y="2589"/>
                  </a:lnTo>
                  <a:close/>
                  <a:moveTo>
                    <a:pt x="1763" y="291"/>
                  </a:moveTo>
                  <a:lnTo>
                    <a:pt x="1695" y="223"/>
                  </a:lnTo>
                  <a:lnTo>
                    <a:pt x="1266" y="652"/>
                  </a:lnTo>
                  <a:lnTo>
                    <a:pt x="2105" y="1491"/>
                  </a:lnTo>
                  <a:lnTo>
                    <a:pt x="2534" y="1062"/>
                  </a:lnTo>
                  <a:lnTo>
                    <a:pt x="2466" y="994"/>
                  </a:lnTo>
                  <a:lnTo>
                    <a:pt x="2757" y="755"/>
                  </a:lnTo>
                  <a:lnTo>
                    <a:pt x="2002" y="0"/>
                  </a:lnTo>
                  <a:lnTo>
                    <a:pt x="1763" y="291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15" name="组合 14"/>
          <p:cNvGrpSpPr/>
          <p:nvPr>
            <p:custDataLst>
              <p:tags r:id="rId7"/>
            </p:custDataLst>
          </p:nvPr>
        </p:nvGrpSpPr>
        <p:grpSpPr>
          <a:xfrm>
            <a:off x="10360027" y="5527677"/>
            <a:ext cx="739773" cy="739773"/>
            <a:chOff x="6156325" y="250825"/>
            <a:chExt cx="946150" cy="946150"/>
          </a:xfrm>
        </p:grpSpPr>
        <p:sp>
          <p:nvSpPr>
            <p:cNvPr id="16" name="椭圆 15"/>
            <p:cNvSpPr/>
            <p:nvPr>
              <p:custDataLst>
                <p:tags r:id="rId8"/>
              </p:custDataLst>
            </p:nvPr>
          </p:nvSpPr>
          <p:spPr>
            <a:xfrm>
              <a:off x="6156325" y="250825"/>
              <a:ext cx="946150" cy="94615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7" name="Oval 58"/>
            <p:cNvSpPr/>
            <p:nvPr>
              <p:custDataLst>
                <p:tags r:id="rId9"/>
              </p:custDataLst>
            </p:nvPr>
          </p:nvSpPr>
          <p:spPr>
            <a:xfrm>
              <a:off x="6438900" y="579192"/>
              <a:ext cx="381000" cy="289415"/>
            </a:xfrm>
            <a:custGeom>
              <a:avLst/>
              <a:gdLst>
                <a:gd name="T0" fmla="*/ 2664 w 2711"/>
                <a:gd name="T1" fmla="*/ 1581 h 2062"/>
                <a:gd name="T2" fmla="*/ 909 w 2711"/>
                <a:gd name="T3" fmla="*/ 1581 h 2062"/>
                <a:gd name="T4" fmla="*/ 861 w 2711"/>
                <a:gd name="T5" fmla="*/ 1534 h 2062"/>
                <a:gd name="T6" fmla="*/ 861 w 2711"/>
                <a:gd name="T7" fmla="*/ 434 h 2062"/>
                <a:gd name="T8" fmla="*/ 909 w 2711"/>
                <a:gd name="T9" fmla="*/ 386 h 2062"/>
                <a:gd name="T10" fmla="*/ 2664 w 2711"/>
                <a:gd name="T11" fmla="*/ 386 h 2062"/>
                <a:gd name="T12" fmla="*/ 2711 w 2711"/>
                <a:gd name="T13" fmla="*/ 434 h 2062"/>
                <a:gd name="T14" fmla="*/ 2711 w 2711"/>
                <a:gd name="T15" fmla="*/ 1534 h 2062"/>
                <a:gd name="T16" fmla="*/ 2664 w 2711"/>
                <a:gd name="T17" fmla="*/ 1581 h 2062"/>
                <a:gd name="T18" fmla="*/ 2177 w 2711"/>
                <a:gd name="T19" fmla="*/ 1928 h 2062"/>
                <a:gd name="T20" fmla="*/ 2000 w 2711"/>
                <a:gd name="T21" fmla="*/ 1928 h 2062"/>
                <a:gd name="T22" fmla="*/ 2000 w 2711"/>
                <a:gd name="T23" fmla="*/ 1715 h 2062"/>
                <a:gd name="T24" fmla="*/ 1573 w 2711"/>
                <a:gd name="T25" fmla="*/ 1715 h 2062"/>
                <a:gd name="T26" fmla="*/ 1573 w 2711"/>
                <a:gd name="T27" fmla="*/ 1928 h 2062"/>
                <a:gd name="T28" fmla="*/ 1395 w 2711"/>
                <a:gd name="T29" fmla="*/ 1928 h 2062"/>
                <a:gd name="T30" fmla="*/ 1329 w 2711"/>
                <a:gd name="T31" fmla="*/ 1995 h 2062"/>
                <a:gd name="T32" fmla="*/ 1395 w 2711"/>
                <a:gd name="T33" fmla="*/ 2062 h 2062"/>
                <a:gd name="T34" fmla="*/ 1640 w 2711"/>
                <a:gd name="T35" fmla="*/ 2062 h 2062"/>
                <a:gd name="T36" fmla="*/ 1933 w 2711"/>
                <a:gd name="T37" fmla="*/ 2062 h 2062"/>
                <a:gd name="T38" fmla="*/ 2177 w 2711"/>
                <a:gd name="T39" fmla="*/ 2062 h 2062"/>
                <a:gd name="T40" fmla="*/ 2244 w 2711"/>
                <a:gd name="T41" fmla="*/ 1995 h 2062"/>
                <a:gd name="T42" fmla="*/ 2177 w 2711"/>
                <a:gd name="T43" fmla="*/ 1928 h 2062"/>
                <a:gd name="T44" fmla="*/ 1065 w 2711"/>
                <a:gd name="T45" fmla="*/ 253 h 2062"/>
                <a:gd name="T46" fmla="*/ 909 w 2711"/>
                <a:gd name="T47" fmla="*/ 253 h 2062"/>
                <a:gd name="T48" fmla="*/ 880 w 2711"/>
                <a:gd name="T49" fmla="*/ 255 h 2062"/>
                <a:gd name="T50" fmla="*/ 863 w 2711"/>
                <a:gd name="T51" fmla="*/ 253 h 2062"/>
                <a:gd name="T52" fmla="*/ 201 w 2711"/>
                <a:gd name="T53" fmla="*/ 253 h 2062"/>
                <a:gd name="T54" fmla="*/ 135 w 2711"/>
                <a:gd name="T55" fmla="*/ 320 h 2062"/>
                <a:gd name="T56" fmla="*/ 201 w 2711"/>
                <a:gd name="T57" fmla="*/ 386 h 2062"/>
                <a:gd name="T58" fmla="*/ 735 w 2711"/>
                <a:gd name="T59" fmla="*/ 386 h 2062"/>
                <a:gd name="T60" fmla="*/ 728 w 2711"/>
                <a:gd name="T61" fmla="*/ 434 h 2062"/>
                <a:gd name="T62" fmla="*/ 728 w 2711"/>
                <a:gd name="T63" fmla="*/ 558 h 2062"/>
                <a:gd name="T64" fmla="*/ 201 w 2711"/>
                <a:gd name="T65" fmla="*/ 558 h 2062"/>
                <a:gd name="T66" fmla="*/ 135 w 2711"/>
                <a:gd name="T67" fmla="*/ 624 h 2062"/>
                <a:gd name="T68" fmla="*/ 201 w 2711"/>
                <a:gd name="T69" fmla="*/ 691 h 2062"/>
                <a:gd name="T70" fmla="*/ 728 w 2711"/>
                <a:gd name="T71" fmla="*/ 691 h 2062"/>
                <a:gd name="T72" fmla="*/ 728 w 2711"/>
                <a:gd name="T73" fmla="*/ 863 h 2062"/>
                <a:gd name="T74" fmla="*/ 201 w 2711"/>
                <a:gd name="T75" fmla="*/ 863 h 2062"/>
                <a:gd name="T76" fmla="*/ 135 w 2711"/>
                <a:gd name="T77" fmla="*/ 929 h 2062"/>
                <a:gd name="T78" fmla="*/ 201 w 2711"/>
                <a:gd name="T79" fmla="*/ 996 h 2062"/>
                <a:gd name="T80" fmla="*/ 728 w 2711"/>
                <a:gd name="T81" fmla="*/ 996 h 2062"/>
                <a:gd name="T82" fmla="*/ 728 w 2711"/>
                <a:gd name="T83" fmla="*/ 1534 h 2062"/>
                <a:gd name="T84" fmla="*/ 909 w 2711"/>
                <a:gd name="T85" fmla="*/ 1715 h 2062"/>
                <a:gd name="T86" fmla="*/ 1065 w 2711"/>
                <a:gd name="T87" fmla="*/ 1715 h 2062"/>
                <a:gd name="T88" fmla="*/ 1065 w 2711"/>
                <a:gd name="T89" fmla="*/ 1995 h 2062"/>
                <a:gd name="T90" fmla="*/ 998 w 2711"/>
                <a:gd name="T91" fmla="*/ 2062 h 2062"/>
                <a:gd name="T92" fmla="*/ 67 w 2711"/>
                <a:gd name="T93" fmla="*/ 2062 h 2062"/>
                <a:gd name="T94" fmla="*/ 0 w 2711"/>
                <a:gd name="T95" fmla="*/ 1995 h 2062"/>
                <a:gd name="T96" fmla="*/ 0 w 2711"/>
                <a:gd name="T97" fmla="*/ 66 h 2062"/>
                <a:gd name="T98" fmla="*/ 67 w 2711"/>
                <a:gd name="T99" fmla="*/ 0 h 2062"/>
                <a:gd name="T100" fmla="*/ 998 w 2711"/>
                <a:gd name="T101" fmla="*/ 0 h 2062"/>
                <a:gd name="T102" fmla="*/ 1065 w 2711"/>
                <a:gd name="T103" fmla="*/ 66 h 2062"/>
                <a:gd name="T104" fmla="*/ 1065 w 2711"/>
                <a:gd name="T105" fmla="*/ 253 h 2062"/>
                <a:gd name="T106" fmla="*/ 430 w 2711"/>
                <a:gd name="T107" fmla="*/ 1569 h 2062"/>
                <a:gd name="T108" fmla="*/ 532 w 2711"/>
                <a:gd name="T109" fmla="*/ 1672 h 2062"/>
                <a:gd name="T110" fmla="*/ 635 w 2711"/>
                <a:gd name="T111" fmla="*/ 1569 h 2062"/>
                <a:gd name="T112" fmla="*/ 532 w 2711"/>
                <a:gd name="T113" fmla="*/ 1466 h 2062"/>
                <a:gd name="T114" fmla="*/ 430 w 2711"/>
                <a:gd name="T115" fmla="*/ 1569 h 20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711" h="2062">
                  <a:moveTo>
                    <a:pt x="2664" y="1581"/>
                  </a:moveTo>
                  <a:lnTo>
                    <a:pt x="909" y="1581"/>
                  </a:lnTo>
                  <a:cubicBezTo>
                    <a:pt x="883" y="1581"/>
                    <a:pt x="861" y="1560"/>
                    <a:pt x="861" y="1534"/>
                  </a:cubicBezTo>
                  <a:lnTo>
                    <a:pt x="861" y="434"/>
                  </a:lnTo>
                  <a:cubicBezTo>
                    <a:pt x="861" y="407"/>
                    <a:pt x="883" y="386"/>
                    <a:pt x="909" y="386"/>
                  </a:cubicBezTo>
                  <a:lnTo>
                    <a:pt x="2664" y="386"/>
                  </a:lnTo>
                  <a:cubicBezTo>
                    <a:pt x="2690" y="386"/>
                    <a:pt x="2711" y="408"/>
                    <a:pt x="2711" y="434"/>
                  </a:cubicBezTo>
                  <a:lnTo>
                    <a:pt x="2711" y="1534"/>
                  </a:lnTo>
                  <a:cubicBezTo>
                    <a:pt x="2711" y="1560"/>
                    <a:pt x="2690" y="1581"/>
                    <a:pt x="2664" y="1581"/>
                  </a:cubicBezTo>
                  <a:close/>
                  <a:moveTo>
                    <a:pt x="2177" y="1928"/>
                  </a:moveTo>
                  <a:lnTo>
                    <a:pt x="2000" y="1928"/>
                  </a:lnTo>
                  <a:lnTo>
                    <a:pt x="2000" y="1715"/>
                  </a:lnTo>
                  <a:lnTo>
                    <a:pt x="1573" y="1715"/>
                  </a:lnTo>
                  <a:lnTo>
                    <a:pt x="1573" y="1928"/>
                  </a:lnTo>
                  <a:lnTo>
                    <a:pt x="1395" y="1928"/>
                  </a:lnTo>
                  <a:cubicBezTo>
                    <a:pt x="1358" y="1928"/>
                    <a:pt x="1329" y="1958"/>
                    <a:pt x="1329" y="1995"/>
                  </a:cubicBezTo>
                  <a:cubicBezTo>
                    <a:pt x="1329" y="2032"/>
                    <a:pt x="1358" y="2062"/>
                    <a:pt x="1395" y="2062"/>
                  </a:cubicBezTo>
                  <a:lnTo>
                    <a:pt x="1640" y="2062"/>
                  </a:lnTo>
                  <a:lnTo>
                    <a:pt x="1933" y="2062"/>
                  </a:lnTo>
                  <a:lnTo>
                    <a:pt x="2177" y="2062"/>
                  </a:lnTo>
                  <a:cubicBezTo>
                    <a:pt x="2214" y="2062"/>
                    <a:pt x="2244" y="2032"/>
                    <a:pt x="2244" y="1995"/>
                  </a:cubicBezTo>
                  <a:cubicBezTo>
                    <a:pt x="2244" y="1958"/>
                    <a:pt x="2214" y="1928"/>
                    <a:pt x="2177" y="1928"/>
                  </a:cubicBezTo>
                  <a:close/>
                  <a:moveTo>
                    <a:pt x="1065" y="253"/>
                  </a:moveTo>
                  <a:lnTo>
                    <a:pt x="909" y="253"/>
                  </a:lnTo>
                  <a:cubicBezTo>
                    <a:pt x="899" y="253"/>
                    <a:pt x="890" y="254"/>
                    <a:pt x="880" y="255"/>
                  </a:cubicBezTo>
                  <a:cubicBezTo>
                    <a:pt x="875" y="254"/>
                    <a:pt x="869" y="253"/>
                    <a:pt x="863" y="253"/>
                  </a:cubicBezTo>
                  <a:lnTo>
                    <a:pt x="201" y="253"/>
                  </a:lnTo>
                  <a:cubicBezTo>
                    <a:pt x="164" y="253"/>
                    <a:pt x="135" y="283"/>
                    <a:pt x="135" y="320"/>
                  </a:cubicBezTo>
                  <a:cubicBezTo>
                    <a:pt x="135" y="356"/>
                    <a:pt x="164" y="386"/>
                    <a:pt x="201" y="386"/>
                  </a:cubicBezTo>
                  <a:lnTo>
                    <a:pt x="735" y="386"/>
                  </a:lnTo>
                  <a:cubicBezTo>
                    <a:pt x="730" y="401"/>
                    <a:pt x="728" y="417"/>
                    <a:pt x="728" y="434"/>
                  </a:cubicBezTo>
                  <a:lnTo>
                    <a:pt x="728" y="558"/>
                  </a:lnTo>
                  <a:lnTo>
                    <a:pt x="201" y="558"/>
                  </a:lnTo>
                  <a:cubicBezTo>
                    <a:pt x="164" y="558"/>
                    <a:pt x="135" y="588"/>
                    <a:pt x="135" y="624"/>
                  </a:cubicBezTo>
                  <a:cubicBezTo>
                    <a:pt x="135" y="661"/>
                    <a:pt x="164" y="691"/>
                    <a:pt x="201" y="691"/>
                  </a:cubicBezTo>
                  <a:lnTo>
                    <a:pt x="728" y="691"/>
                  </a:lnTo>
                  <a:lnTo>
                    <a:pt x="728" y="863"/>
                  </a:lnTo>
                  <a:lnTo>
                    <a:pt x="201" y="863"/>
                  </a:lnTo>
                  <a:cubicBezTo>
                    <a:pt x="164" y="863"/>
                    <a:pt x="135" y="893"/>
                    <a:pt x="135" y="929"/>
                  </a:cubicBezTo>
                  <a:cubicBezTo>
                    <a:pt x="135" y="966"/>
                    <a:pt x="164" y="996"/>
                    <a:pt x="201" y="996"/>
                  </a:cubicBezTo>
                  <a:lnTo>
                    <a:pt x="728" y="996"/>
                  </a:lnTo>
                  <a:lnTo>
                    <a:pt x="728" y="1534"/>
                  </a:lnTo>
                  <a:cubicBezTo>
                    <a:pt x="728" y="1633"/>
                    <a:pt x="809" y="1715"/>
                    <a:pt x="909" y="1715"/>
                  </a:cubicBezTo>
                  <a:lnTo>
                    <a:pt x="1065" y="1715"/>
                  </a:lnTo>
                  <a:lnTo>
                    <a:pt x="1065" y="1995"/>
                  </a:lnTo>
                  <a:cubicBezTo>
                    <a:pt x="1065" y="2032"/>
                    <a:pt x="1035" y="2062"/>
                    <a:pt x="998" y="2062"/>
                  </a:cubicBezTo>
                  <a:lnTo>
                    <a:pt x="67" y="2062"/>
                  </a:lnTo>
                  <a:cubicBezTo>
                    <a:pt x="30" y="2062"/>
                    <a:pt x="0" y="2032"/>
                    <a:pt x="0" y="1995"/>
                  </a:cubicBezTo>
                  <a:lnTo>
                    <a:pt x="0" y="66"/>
                  </a:lnTo>
                  <a:cubicBezTo>
                    <a:pt x="0" y="29"/>
                    <a:pt x="30" y="0"/>
                    <a:pt x="67" y="0"/>
                  </a:cubicBezTo>
                  <a:lnTo>
                    <a:pt x="998" y="0"/>
                  </a:lnTo>
                  <a:cubicBezTo>
                    <a:pt x="1035" y="0"/>
                    <a:pt x="1065" y="29"/>
                    <a:pt x="1065" y="66"/>
                  </a:cubicBezTo>
                  <a:lnTo>
                    <a:pt x="1065" y="253"/>
                  </a:lnTo>
                  <a:close/>
                  <a:moveTo>
                    <a:pt x="430" y="1569"/>
                  </a:moveTo>
                  <a:cubicBezTo>
                    <a:pt x="430" y="1626"/>
                    <a:pt x="476" y="1672"/>
                    <a:pt x="532" y="1672"/>
                  </a:cubicBezTo>
                  <a:cubicBezTo>
                    <a:pt x="589" y="1672"/>
                    <a:pt x="635" y="1626"/>
                    <a:pt x="635" y="1569"/>
                  </a:cubicBezTo>
                  <a:cubicBezTo>
                    <a:pt x="635" y="1512"/>
                    <a:pt x="589" y="1466"/>
                    <a:pt x="532" y="1466"/>
                  </a:cubicBezTo>
                  <a:cubicBezTo>
                    <a:pt x="476" y="1466"/>
                    <a:pt x="430" y="1512"/>
                    <a:pt x="430" y="1569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cxnSp>
        <p:nvCxnSpPr>
          <p:cNvPr id="18" name="直接连接符 17"/>
          <p:cNvCxnSpPr/>
          <p:nvPr>
            <p:custDataLst>
              <p:tags r:id="rId10"/>
            </p:custDataLst>
          </p:nvPr>
        </p:nvCxnSpPr>
        <p:spPr>
          <a:xfrm>
            <a:off x="1973943" y="4166558"/>
            <a:ext cx="0" cy="1611086"/>
          </a:xfrm>
          <a:prstGeom prst="line">
            <a:avLst/>
          </a:prstGeom>
          <a:ln w="12700" cap="rnd">
            <a:gradFill>
              <a:gsLst>
                <a:gs pos="0">
                  <a:schemeClr val="tx1">
                    <a:lumMod val="65000"/>
                    <a:lumOff val="3500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5400000" scaled="1"/>
            </a:gradFill>
            <a:prstDash val="sysDash"/>
            <a:round/>
            <a:headEnd type="oval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接连接符 18"/>
          <p:cNvCxnSpPr/>
          <p:nvPr>
            <p:custDataLst>
              <p:tags r:id="rId11"/>
            </p:custDataLst>
          </p:nvPr>
        </p:nvCxnSpPr>
        <p:spPr>
          <a:xfrm>
            <a:off x="4669639" y="3094150"/>
            <a:ext cx="0" cy="2944749"/>
          </a:xfrm>
          <a:prstGeom prst="line">
            <a:avLst/>
          </a:prstGeom>
          <a:ln w="12700" cap="rnd">
            <a:gradFill>
              <a:gsLst>
                <a:gs pos="0">
                  <a:schemeClr val="tx1">
                    <a:lumMod val="65000"/>
                    <a:lumOff val="3500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5400000" scaled="1"/>
            </a:gradFill>
            <a:prstDash val="sysDash"/>
            <a:round/>
            <a:headEnd type="oval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接连接符 20"/>
          <p:cNvCxnSpPr/>
          <p:nvPr>
            <p:custDataLst>
              <p:tags r:id="rId12"/>
            </p:custDataLst>
          </p:nvPr>
        </p:nvCxnSpPr>
        <p:spPr>
          <a:xfrm>
            <a:off x="7525476" y="2867025"/>
            <a:ext cx="0" cy="2188984"/>
          </a:xfrm>
          <a:prstGeom prst="line">
            <a:avLst/>
          </a:prstGeom>
          <a:ln w="12700" cap="rnd">
            <a:gradFill>
              <a:gsLst>
                <a:gs pos="0">
                  <a:schemeClr val="tx1">
                    <a:lumMod val="65000"/>
                    <a:lumOff val="3500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5400000" scaled="1"/>
            </a:gradFill>
            <a:prstDash val="sysDash"/>
            <a:round/>
            <a:headEnd type="oval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接连接符 21"/>
          <p:cNvCxnSpPr/>
          <p:nvPr>
            <p:custDataLst>
              <p:tags r:id="rId13"/>
            </p:custDataLst>
          </p:nvPr>
        </p:nvCxnSpPr>
        <p:spPr>
          <a:xfrm>
            <a:off x="10211645" y="2288998"/>
            <a:ext cx="0" cy="1611086"/>
          </a:xfrm>
          <a:prstGeom prst="line">
            <a:avLst/>
          </a:prstGeom>
          <a:ln w="12700" cap="rnd">
            <a:gradFill>
              <a:gsLst>
                <a:gs pos="0">
                  <a:schemeClr val="tx1">
                    <a:lumMod val="65000"/>
                    <a:lumOff val="3500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5400000" scaled="1"/>
            </a:gradFill>
            <a:prstDash val="sysDash"/>
            <a:round/>
            <a:headEnd type="oval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组合 22"/>
          <p:cNvGrpSpPr/>
          <p:nvPr>
            <p:custDataLst>
              <p:tags r:id="rId14"/>
            </p:custDataLst>
          </p:nvPr>
        </p:nvGrpSpPr>
        <p:grpSpPr>
          <a:xfrm>
            <a:off x="806615" y="3094150"/>
            <a:ext cx="2879090" cy="1057910"/>
            <a:chOff x="8044856" y="5251904"/>
            <a:chExt cx="2879090" cy="1057910"/>
          </a:xfrm>
        </p:grpSpPr>
        <p:sp>
          <p:nvSpPr>
            <p:cNvPr id="24" name="文本框 23"/>
            <p:cNvSpPr txBox="1"/>
            <p:nvPr>
              <p:custDataLst>
                <p:tags r:id="rId15"/>
              </p:custDataLst>
            </p:nvPr>
          </p:nvSpPr>
          <p:spPr>
            <a:xfrm>
              <a:off x="8044856" y="5664654"/>
              <a:ext cx="2879090" cy="645160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zh-CN" altLang="en-US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cs typeface="+mn-ea"/>
                  <a:sym typeface="+mn-lt"/>
                </a:rPr>
                <a:t>引入智能化生产线，提升研发能力。</a:t>
              </a:r>
              <a:endParaRPr lang="en-US" altLang="zh-CN" dirty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25" name="文本框 24"/>
            <p:cNvSpPr txBox="1"/>
            <p:nvPr>
              <p:custDataLst>
                <p:tags r:id="rId16"/>
              </p:custDataLst>
            </p:nvPr>
          </p:nvSpPr>
          <p:spPr>
            <a:xfrm>
              <a:off x="8514018" y="5251904"/>
              <a:ext cx="1402080" cy="460375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zh-CN" altLang="en-US" sz="2400" dirty="0">
                  <a:solidFill>
                    <a:schemeClr val="tx1">
                      <a:lumMod val="85000"/>
                      <a:lumOff val="15000"/>
                    </a:schemeClr>
                  </a:solidFill>
                  <a:cs typeface="+mn-ea"/>
                  <a:sym typeface="+mn-lt"/>
                </a:rPr>
                <a:t>技术提升</a:t>
              </a:r>
              <a:endParaRPr lang="zh-CN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32" name="组合 31"/>
          <p:cNvGrpSpPr/>
          <p:nvPr>
            <p:custDataLst>
              <p:tags r:id="rId17"/>
            </p:custDataLst>
          </p:nvPr>
        </p:nvGrpSpPr>
        <p:grpSpPr>
          <a:xfrm>
            <a:off x="3499479" y="1894602"/>
            <a:ext cx="2340404" cy="1057771"/>
            <a:chOff x="8044856" y="5251904"/>
            <a:chExt cx="2340404" cy="1057771"/>
          </a:xfrm>
        </p:grpSpPr>
        <p:sp>
          <p:nvSpPr>
            <p:cNvPr id="33" name="文本框 32"/>
            <p:cNvSpPr txBox="1"/>
            <p:nvPr>
              <p:custDataLst>
                <p:tags r:id="rId18"/>
              </p:custDataLst>
            </p:nvPr>
          </p:nvSpPr>
          <p:spPr>
            <a:xfrm>
              <a:off x="8044856" y="5664515"/>
              <a:ext cx="2340404" cy="645160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zh-CN" altLang="en-US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cs typeface="+mn-ea"/>
                  <a:sym typeface="+mn-lt"/>
                </a:rPr>
                <a:t>制定区域市场战略，加强品牌推广。</a:t>
              </a:r>
              <a:endParaRPr lang="en-US" altLang="zh-CN" dirty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34" name="文本框 33"/>
            <p:cNvSpPr txBox="1"/>
            <p:nvPr>
              <p:custDataLst>
                <p:tags r:id="rId19"/>
              </p:custDataLst>
            </p:nvPr>
          </p:nvSpPr>
          <p:spPr>
            <a:xfrm>
              <a:off x="8514018" y="5251904"/>
              <a:ext cx="1402080" cy="460375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zh-CN" altLang="en-US" sz="2400" dirty="0">
                  <a:solidFill>
                    <a:schemeClr val="tx1">
                      <a:lumMod val="85000"/>
                      <a:lumOff val="15000"/>
                    </a:schemeClr>
                  </a:solidFill>
                  <a:cs typeface="+mn-ea"/>
                  <a:sym typeface="+mn-lt"/>
                </a:rPr>
                <a:t>市场拓展</a:t>
              </a:r>
              <a:endParaRPr lang="zh-CN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38" name="组合 37"/>
          <p:cNvGrpSpPr/>
          <p:nvPr>
            <p:custDataLst>
              <p:tags r:id="rId20"/>
            </p:custDataLst>
          </p:nvPr>
        </p:nvGrpSpPr>
        <p:grpSpPr>
          <a:xfrm>
            <a:off x="6096000" y="1706245"/>
            <a:ext cx="2592070" cy="1093038"/>
            <a:chOff x="8044856" y="5251904"/>
            <a:chExt cx="2340404" cy="1006968"/>
          </a:xfrm>
        </p:grpSpPr>
        <p:sp>
          <p:nvSpPr>
            <p:cNvPr id="39" name="文本框 38"/>
            <p:cNvSpPr txBox="1"/>
            <p:nvPr>
              <p:custDataLst>
                <p:tags r:id="rId21"/>
              </p:custDataLst>
            </p:nvPr>
          </p:nvSpPr>
          <p:spPr>
            <a:xfrm>
              <a:off x="8044856" y="5664515"/>
              <a:ext cx="2340404" cy="594357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zh-CN" altLang="en-US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cs typeface="+mn-ea"/>
                  <a:sym typeface="+mn-lt"/>
                </a:rPr>
                <a:t>提升品牌知名度，加强行业合作。</a:t>
              </a:r>
              <a:endParaRPr lang="en-US" altLang="zh-CN" dirty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40" name="文本框 39"/>
            <p:cNvSpPr txBox="1"/>
            <p:nvPr>
              <p:custDataLst>
                <p:tags r:id="rId22"/>
              </p:custDataLst>
            </p:nvPr>
          </p:nvSpPr>
          <p:spPr>
            <a:xfrm>
              <a:off x="8507172" y="5251904"/>
              <a:ext cx="1415772" cy="424123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zh-CN" altLang="en-US" sz="2400" dirty="0">
                  <a:solidFill>
                    <a:schemeClr val="tx1">
                      <a:lumMod val="85000"/>
                      <a:lumOff val="15000"/>
                    </a:schemeClr>
                  </a:solidFill>
                  <a:cs typeface="+mn-ea"/>
                  <a:sym typeface="+mn-lt"/>
                </a:rPr>
                <a:t>品牌建设</a:t>
              </a:r>
              <a:endParaRPr lang="zh-CN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41" name="组合 40"/>
          <p:cNvGrpSpPr/>
          <p:nvPr>
            <p:custDataLst>
              <p:tags r:id="rId23"/>
            </p:custDataLst>
          </p:nvPr>
        </p:nvGrpSpPr>
        <p:grpSpPr>
          <a:xfrm>
            <a:off x="9045520" y="1244708"/>
            <a:ext cx="2483485" cy="1057910"/>
            <a:chOff x="8044856" y="5251904"/>
            <a:chExt cx="2483485" cy="1057910"/>
          </a:xfrm>
        </p:grpSpPr>
        <p:sp>
          <p:nvSpPr>
            <p:cNvPr id="42" name="文本框 41"/>
            <p:cNvSpPr txBox="1"/>
            <p:nvPr>
              <p:custDataLst>
                <p:tags r:id="rId24"/>
              </p:custDataLst>
            </p:nvPr>
          </p:nvSpPr>
          <p:spPr>
            <a:xfrm>
              <a:off x="8044856" y="5664654"/>
              <a:ext cx="2483485" cy="645160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zh-CN" altLang="en-US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cs typeface="+mn-ea"/>
                  <a:sym typeface="+mn-lt"/>
                </a:rPr>
                <a:t>完善服务体系，提升客户满意度。</a:t>
              </a:r>
              <a:endParaRPr lang="en-US" altLang="zh-CN" dirty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43" name="文本框 42"/>
            <p:cNvSpPr txBox="1"/>
            <p:nvPr>
              <p:custDataLst>
                <p:tags r:id="rId25"/>
              </p:custDataLst>
            </p:nvPr>
          </p:nvSpPr>
          <p:spPr>
            <a:xfrm>
              <a:off x="8514018" y="5251904"/>
              <a:ext cx="1402080" cy="460375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zh-CN" altLang="en-US" sz="2400" dirty="0">
                  <a:solidFill>
                    <a:schemeClr val="tx1">
                      <a:lumMod val="85000"/>
                      <a:lumOff val="15000"/>
                    </a:schemeClr>
                  </a:solidFill>
                  <a:cs typeface="+mn-ea"/>
                  <a:sym typeface="+mn-lt"/>
                </a:rPr>
                <a:t>客户服务</a:t>
              </a:r>
              <a:endParaRPr lang="zh-CN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endParaRPr>
            </a:p>
          </p:txBody>
        </p:sp>
      </p:grpSp>
      <p:sp>
        <p:nvSpPr>
          <p:cNvPr id="2" name="圆角矩形 1"/>
          <p:cNvSpPr/>
          <p:nvPr/>
        </p:nvSpPr>
        <p:spPr>
          <a:xfrm>
            <a:off x="130810" y="1483360"/>
            <a:ext cx="3686175" cy="662940"/>
          </a:xfrm>
          <a:prstGeom prst="round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1" rIns="68580" bIns="34291" rtlCol="0" anchor="ctr"/>
          <a:p>
            <a:pPr algn="ctr"/>
            <a:r>
              <a:rPr lang="zh-CN" altLang="en-US" b="1">
                <a:cs typeface="+mn-ea"/>
                <a:sym typeface="+mn-lt"/>
              </a:rPr>
              <a:t>短期</a:t>
            </a:r>
            <a:r>
              <a:rPr lang="en-US" altLang="zh-CN" b="1">
                <a:cs typeface="+mn-ea"/>
                <a:sym typeface="+mn-lt"/>
              </a:rPr>
              <a:t>1-3</a:t>
            </a:r>
            <a:r>
              <a:rPr lang="zh-CN" altLang="en-US" b="1">
                <a:cs typeface="+mn-ea"/>
                <a:sym typeface="+mn-lt"/>
              </a:rPr>
              <a:t>年规划目标</a:t>
            </a:r>
            <a:endParaRPr lang="zh-CN" altLang="en-US" b="1">
              <a:cs typeface="+mn-ea"/>
              <a:sym typeface="+mn-lt"/>
            </a:endParaRPr>
          </a:p>
        </p:txBody>
      </p:sp>
      <p:pic>
        <p:nvPicPr>
          <p:cNvPr id="6" name="图片 5" descr="lOGO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-635" y="635"/>
            <a:ext cx="1649095" cy="14389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500"/>
                            </p:stCondLst>
                            <p:childTnLst>
                              <p:par>
                                <p:cTn id="4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组合 25"/>
          <p:cNvGrpSpPr/>
          <p:nvPr/>
        </p:nvGrpSpPr>
        <p:grpSpPr>
          <a:xfrm>
            <a:off x="4503813" y="618476"/>
            <a:ext cx="3187926" cy="316591"/>
            <a:chOff x="4503813" y="681976"/>
            <a:chExt cx="3187926" cy="316591"/>
          </a:xfrm>
        </p:grpSpPr>
        <p:sp>
          <p:nvSpPr>
            <p:cNvPr id="27" name="等腰三角形 26"/>
            <p:cNvSpPr/>
            <p:nvPr/>
          </p:nvSpPr>
          <p:spPr>
            <a:xfrm rot="5400000" flipV="1">
              <a:off x="4428582" y="757207"/>
              <a:ext cx="316591" cy="166129"/>
            </a:xfrm>
            <a:prstGeom prst="triangle">
              <a:avLst>
                <a:gd name="adj" fmla="val 50187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8" name="等腰三角形 27"/>
            <p:cNvSpPr/>
            <p:nvPr/>
          </p:nvSpPr>
          <p:spPr>
            <a:xfrm rot="16200000" flipH="1" flipV="1">
              <a:off x="7450379" y="757207"/>
              <a:ext cx="316591" cy="166129"/>
            </a:xfrm>
            <a:prstGeom prst="triangle">
              <a:avLst>
                <a:gd name="adj" fmla="val 50187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29" name="组合 28"/>
          <p:cNvGrpSpPr/>
          <p:nvPr/>
        </p:nvGrpSpPr>
        <p:grpSpPr>
          <a:xfrm>
            <a:off x="3603865" y="444064"/>
            <a:ext cx="4987822" cy="893041"/>
            <a:chOff x="494230" y="5251904"/>
            <a:chExt cx="4987822" cy="893041"/>
          </a:xfrm>
        </p:grpSpPr>
        <p:sp>
          <p:nvSpPr>
            <p:cNvPr id="30" name="文本框 29"/>
            <p:cNvSpPr txBox="1"/>
            <p:nvPr/>
          </p:nvSpPr>
          <p:spPr>
            <a:xfrm>
              <a:off x="494230" y="5837168"/>
              <a:ext cx="498782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en-US" altLang="zh-CN" sz="1400" dirty="0"/>
                <a:t>Prospects</a:t>
              </a:r>
              <a:endParaRPr lang="en-US" altLang="zh-CN" sz="1400" dirty="0"/>
            </a:p>
          </p:txBody>
        </p:sp>
        <p:sp>
          <p:nvSpPr>
            <p:cNvPr id="31" name="文本框 30"/>
            <p:cNvSpPr txBox="1"/>
            <p:nvPr/>
          </p:nvSpPr>
          <p:spPr>
            <a:xfrm>
              <a:off x="1972480" y="5251904"/>
              <a:ext cx="2011680" cy="645160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r>
                <a:rPr lang="zh-CN" altLang="en-US" sz="3600" dirty="0">
                  <a:solidFill>
                    <a:srgbClr val="212833"/>
                  </a:solidFill>
                  <a:cs typeface="+mn-ea"/>
                  <a:sym typeface="+mn-lt"/>
                </a:rPr>
                <a:t>规划展望</a:t>
              </a:r>
              <a:endParaRPr lang="zh-CN" altLang="en-US" sz="3600" dirty="0">
                <a:solidFill>
                  <a:srgbClr val="212833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8" name="íṡļîďé"/>
          <p:cNvGrpSpPr/>
          <p:nvPr>
            <p:custDataLst>
              <p:tags r:id="rId1"/>
            </p:custDataLst>
          </p:nvPr>
        </p:nvGrpSpPr>
        <p:grpSpPr>
          <a:xfrm>
            <a:off x="3573184" y="2048186"/>
            <a:ext cx="5032936" cy="2609058"/>
            <a:chOff x="3464126" y="1653007"/>
            <a:chExt cx="5251048" cy="2722127"/>
          </a:xfrm>
        </p:grpSpPr>
        <p:sp>
          <p:nvSpPr>
            <p:cNvPr id="9" name="îšlïḓê"/>
            <p:cNvSpPr/>
            <p:nvPr>
              <p:custDataLst>
                <p:tags r:id="rId2"/>
              </p:custDataLst>
            </p:nvPr>
          </p:nvSpPr>
          <p:spPr>
            <a:xfrm>
              <a:off x="4834015" y="3869629"/>
              <a:ext cx="2470534" cy="505505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12700">
              <a:solidFill>
                <a:schemeClr val="bg1">
                  <a:lumMod val="9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rtlCol="0" anchor="ctr">
              <a:normAutofit lnSpcReduction="10000"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9pPr>
            </a:lstStyle>
            <a:p>
              <a:pPr algn="ctr"/>
              <a:endParaRPr lang="en-US" dirty="0">
                <a:cs typeface="+mn-ea"/>
                <a:sym typeface="+mn-lt"/>
              </a:endParaRPr>
            </a:p>
          </p:txBody>
        </p:sp>
        <p:sp>
          <p:nvSpPr>
            <p:cNvPr id="10" name="îṩ1íḓê"/>
            <p:cNvSpPr/>
            <p:nvPr>
              <p:custDataLst>
                <p:tags r:id="rId3"/>
              </p:custDataLst>
            </p:nvPr>
          </p:nvSpPr>
          <p:spPr bwMode="auto">
            <a:xfrm>
              <a:off x="5662133" y="1808111"/>
              <a:ext cx="787400" cy="2372518"/>
            </a:xfrm>
            <a:custGeom>
              <a:avLst/>
              <a:gdLst>
                <a:gd name="T0" fmla="*/ 708 w 763"/>
                <a:gd name="T1" fmla="*/ 643 h 2299"/>
                <a:gd name="T2" fmla="*/ 649 w 763"/>
                <a:gd name="T3" fmla="*/ 471 h 2299"/>
                <a:gd name="T4" fmla="*/ 472 w 763"/>
                <a:gd name="T5" fmla="*/ 389 h 2299"/>
                <a:gd name="T6" fmla="*/ 413 w 763"/>
                <a:gd name="T7" fmla="*/ 656 h 2299"/>
                <a:gd name="T8" fmla="*/ 390 w 763"/>
                <a:gd name="T9" fmla="*/ 389 h 2299"/>
                <a:gd name="T10" fmla="*/ 470 w 763"/>
                <a:gd name="T11" fmla="*/ 255 h 2299"/>
                <a:gd name="T12" fmla="*/ 503 w 763"/>
                <a:gd name="T13" fmla="*/ 183 h 2299"/>
                <a:gd name="T14" fmla="*/ 503 w 763"/>
                <a:gd name="T15" fmla="*/ 130 h 2299"/>
                <a:gd name="T16" fmla="*/ 493 w 763"/>
                <a:gd name="T17" fmla="*/ 79 h 2299"/>
                <a:gd name="T18" fmla="*/ 475 w 763"/>
                <a:gd name="T19" fmla="*/ 63 h 2299"/>
                <a:gd name="T20" fmla="*/ 454 w 763"/>
                <a:gd name="T21" fmla="*/ 37 h 2299"/>
                <a:gd name="T22" fmla="*/ 434 w 763"/>
                <a:gd name="T23" fmla="*/ 22 h 2299"/>
                <a:gd name="T24" fmla="*/ 416 w 763"/>
                <a:gd name="T25" fmla="*/ 5 h 2299"/>
                <a:gd name="T26" fmla="*/ 399 w 763"/>
                <a:gd name="T27" fmla="*/ 14 h 2299"/>
                <a:gd name="T28" fmla="*/ 373 w 763"/>
                <a:gd name="T29" fmla="*/ 6 h 2299"/>
                <a:gd name="T30" fmla="*/ 347 w 763"/>
                <a:gd name="T31" fmla="*/ 29 h 2299"/>
                <a:gd name="T32" fmla="*/ 324 w 763"/>
                <a:gd name="T33" fmla="*/ 42 h 2299"/>
                <a:gd name="T34" fmla="*/ 297 w 763"/>
                <a:gd name="T35" fmla="*/ 68 h 2299"/>
                <a:gd name="T36" fmla="*/ 283 w 763"/>
                <a:gd name="T37" fmla="*/ 90 h 2299"/>
                <a:gd name="T38" fmla="*/ 273 w 763"/>
                <a:gd name="T39" fmla="*/ 136 h 2299"/>
                <a:gd name="T40" fmla="*/ 275 w 763"/>
                <a:gd name="T41" fmla="*/ 226 h 2299"/>
                <a:gd name="T42" fmla="*/ 311 w 763"/>
                <a:gd name="T43" fmla="*/ 330 h 2299"/>
                <a:gd name="T44" fmla="*/ 351 w 763"/>
                <a:gd name="T45" fmla="*/ 416 h 2299"/>
                <a:gd name="T46" fmla="*/ 323 w 763"/>
                <a:gd name="T47" fmla="*/ 600 h 2299"/>
                <a:gd name="T48" fmla="*/ 291 w 763"/>
                <a:gd name="T49" fmla="*/ 382 h 2299"/>
                <a:gd name="T50" fmla="*/ 195 w 763"/>
                <a:gd name="T51" fmla="*/ 433 h 2299"/>
                <a:gd name="T52" fmla="*/ 75 w 763"/>
                <a:gd name="T53" fmla="*/ 554 h 2299"/>
                <a:gd name="T54" fmla="*/ 16 w 763"/>
                <a:gd name="T55" fmla="*/ 759 h 2299"/>
                <a:gd name="T56" fmla="*/ 33 w 763"/>
                <a:gd name="T57" fmla="*/ 886 h 2299"/>
                <a:gd name="T58" fmla="*/ 157 w 763"/>
                <a:gd name="T59" fmla="*/ 958 h 2299"/>
                <a:gd name="T60" fmla="*/ 141 w 763"/>
                <a:gd name="T61" fmla="*/ 1087 h 2299"/>
                <a:gd name="T62" fmla="*/ 122 w 763"/>
                <a:gd name="T63" fmla="*/ 1283 h 2299"/>
                <a:gd name="T64" fmla="*/ 121 w 763"/>
                <a:gd name="T65" fmla="*/ 1525 h 2299"/>
                <a:gd name="T66" fmla="*/ 126 w 763"/>
                <a:gd name="T67" fmla="*/ 1708 h 2299"/>
                <a:gd name="T68" fmla="*/ 102 w 763"/>
                <a:gd name="T69" fmla="*/ 1915 h 2299"/>
                <a:gd name="T70" fmla="*/ 97 w 763"/>
                <a:gd name="T71" fmla="*/ 2037 h 2299"/>
                <a:gd name="T72" fmla="*/ 85 w 763"/>
                <a:gd name="T73" fmla="*/ 2149 h 2299"/>
                <a:gd name="T74" fmla="*/ 19 w 763"/>
                <a:gd name="T75" fmla="*/ 2291 h 2299"/>
                <a:gd name="T76" fmla="*/ 161 w 763"/>
                <a:gd name="T77" fmla="*/ 2250 h 2299"/>
                <a:gd name="T78" fmla="*/ 205 w 763"/>
                <a:gd name="T79" fmla="*/ 2200 h 2299"/>
                <a:gd name="T80" fmla="*/ 252 w 763"/>
                <a:gd name="T81" fmla="*/ 2069 h 2299"/>
                <a:gd name="T82" fmla="*/ 240 w 763"/>
                <a:gd name="T83" fmla="*/ 1931 h 2299"/>
                <a:gd name="T84" fmla="*/ 299 w 763"/>
                <a:gd name="T85" fmla="*/ 1589 h 2299"/>
                <a:gd name="T86" fmla="*/ 374 w 763"/>
                <a:gd name="T87" fmla="*/ 1324 h 2299"/>
                <a:gd name="T88" fmla="*/ 422 w 763"/>
                <a:gd name="T89" fmla="*/ 1592 h 2299"/>
                <a:gd name="T90" fmla="*/ 446 w 763"/>
                <a:gd name="T91" fmla="*/ 1901 h 2299"/>
                <a:gd name="T92" fmla="*/ 477 w 763"/>
                <a:gd name="T93" fmla="*/ 2103 h 2299"/>
                <a:gd name="T94" fmla="*/ 521 w 763"/>
                <a:gd name="T95" fmla="*/ 2213 h 2299"/>
                <a:gd name="T96" fmla="*/ 550 w 763"/>
                <a:gd name="T97" fmla="*/ 2260 h 2299"/>
                <a:gd name="T98" fmla="*/ 690 w 763"/>
                <a:gd name="T99" fmla="*/ 2263 h 2299"/>
                <a:gd name="T100" fmla="*/ 623 w 763"/>
                <a:gd name="T101" fmla="*/ 2153 h 2299"/>
                <a:gd name="T102" fmla="*/ 622 w 763"/>
                <a:gd name="T103" fmla="*/ 2043 h 2299"/>
                <a:gd name="T104" fmla="*/ 602 w 763"/>
                <a:gd name="T105" fmla="*/ 1921 h 2299"/>
                <a:gd name="T106" fmla="*/ 588 w 763"/>
                <a:gd name="T107" fmla="*/ 1685 h 2299"/>
                <a:gd name="T108" fmla="*/ 593 w 763"/>
                <a:gd name="T109" fmla="*/ 1513 h 2299"/>
                <a:gd name="T110" fmla="*/ 609 w 763"/>
                <a:gd name="T111" fmla="*/ 1316 h 2299"/>
                <a:gd name="T112" fmla="*/ 602 w 763"/>
                <a:gd name="T113" fmla="*/ 1096 h 2299"/>
                <a:gd name="T114" fmla="*/ 635 w 763"/>
                <a:gd name="T115" fmla="*/ 889 h 2299"/>
                <a:gd name="T116" fmla="*/ 753 w 763"/>
                <a:gd name="T117" fmla="*/ 847 h 2299"/>
                <a:gd name="T118" fmla="*/ 176 w 763"/>
                <a:gd name="T119" fmla="*/ 760 h 2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763" h="2299">
                  <a:moveTo>
                    <a:pt x="763" y="802"/>
                  </a:moveTo>
                  <a:lnTo>
                    <a:pt x="763" y="802"/>
                  </a:lnTo>
                  <a:lnTo>
                    <a:pt x="762" y="797"/>
                  </a:lnTo>
                  <a:lnTo>
                    <a:pt x="759" y="792"/>
                  </a:lnTo>
                  <a:lnTo>
                    <a:pt x="759" y="792"/>
                  </a:lnTo>
                  <a:lnTo>
                    <a:pt x="748" y="764"/>
                  </a:lnTo>
                  <a:lnTo>
                    <a:pt x="748" y="764"/>
                  </a:lnTo>
                  <a:lnTo>
                    <a:pt x="742" y="749"/>
                  </a:lnTo>
                  <a:lnTo>
                    <a:pt x="742" y="749"/>
                  </a:lnTo>
                  <a:lnTo>
                    <a:pt x="733" y="730"/>
                  </a:lnTo>
                  <a:lnTo>
                    <a:pt x="733" y="730"/>
                  </a:lnTo>
                  <a:lnTo>
                    <a:pt x="728" y="716"/>
                  </a:lnTo>
                  <a:lnTo>
                    <a:pt x="728" y="716"/>
                  </a:lnTo>
                  <a:lnTo>
                    <a:pt x="723" y="703"/>
                  </a:lnTo>
                  <a:lnTo>
                    <a:pt x="719" y="689"/>
                  </a:lnTo>
                  <a:lnTo>
                    <a:pt x="719" y="689"/>
                  </a:lnTo>
                  <a:lnTo>
                    <a:pt x="715" y="667"/>
                  </a:lnTo>
                  <a:lnTo>
                    <a:pt x="708" y="643"/>
                  </a:lnTo>
                  <a:lnTo>
                    <a:pt x="708" y="643"/>
                  </a:lnTo>
                  <a:lnTo>
                    <a:pt x="700" y="615"/>
                  </a:lnTo>
                  <a:lnTo>
                    <a:pt x="691" y="586"/>
                  </a:lnTo>
                  <a:lnTo>
                    <a:pt x="691" y="586"/>
                  </a:lnTo>
                  <a:lnTo>
                    <a:pt x="686" y="569"/>
                  </a:lnTo>
                  <a:lnTo>
                    <a:pt x="686" y="569"/>
                  </a:lnTo>
                  <a:lnTo>
                    <a:pt x="680" y="532"/>
                  </a:lnTo>
                  <a:lnTo>
                    <a:pt x="680" y="532"/>
                  </a:lnTo>
                  <a:lnTo>
                    <a:pt x="675" y="516"/>
                  </a:lnTo>
                  <a:lnTo>
                    <a:pt x="671" y="500"/>
                  </a:lnTo>
                  <a:lnTo>
                    <a:pt x="671" y="500"/>
                  </a:lnTo>
                  <a:lnTo>
                    <a:pt x="666" y="482"/>
                  </a:lnTo>
                  <a:lnTo>
                    <a:pt x="666" y="482"/>
                  </a:lnTo>
                  <a:lnTo>
                    <a:pt x="664" y="477"/>
                  </a:lnTo>
                  <a:lnTo>
                    <a:pt x="661" y="473"/>
                  </a:lnTo>
                  <a:lnTo>
                    <a:pt x="658" y="471"/>
                  </a:lnTo>
                  <a:lnTo>
                    <a:pt x="651" y="471"/>
                  </a:lnTo>
                  <a:lnTo>
                    <a:pt x="651" y="471"/>
                  </a:lnTo>
                  <a:lnTo>
                    <a:pt x="649" y="471"/>
                  </a:lnTo>
                  <a:lnTo>
                    <a:pt x="649" y="471"/>
                  </a:lnTo>
                  <a:lnTo>
                    <a:pt x="640" y="467"/>
                  </a:lnTo>
                  <a:lnTo>
                    <a:pt x="640" y="467"/>
                  </a:lnTo>
                  <a:lnTo>
                    <a:pt x="582" y="444"/>
                  </a:lnTo>
                  <a:lnTo>
                    <a:pt x="582" y="444"/>
                  </a:lnTo>
                  <a:lnTo>
                    <a:pt x="534" y="424"/>
                  </a:lnTo>
                  <a:lnTo>
                    <a:pt x="534" y="424"/>
                  </a:lnTo>
                  <a:lnTo>
                    <a:pt x="529" y="421"/>
                  </a:lnTo>
                  <a:lnTo>
                    <a:pt x="525" y="419"/>
                  </a:lnTo>
                  <a:lnTo>
                    <a:pt x="525" y="419"/>
                  </a:lnTo>
                  <a:lnTo>
                    <a:pt x="514" y="415"/>
                  </a:lnTo>
                  <a:lnTo>
                    <a:pt x="504" y="409"/>
                  </a:lnTo>
                  <a:lnTo>
                    <a:pt x="495" y="403"/>
                  </a:lnTo>
                  <a:lnTo>
                    <a:pt x="485" y="395"/>
                  </a:lnTo>
                  <a:lnTo>
                    <a:pt x="485" y="395"/>
                  </a:lnTo>
                  <a:lnTo>
                    <a:pt x="478" y="389"/>
                  </a:lnTo>
                  <a:lnTo>
                    <a:pt x="472" y="384"/>
                  </a:lnTo>
                  <a:lnTo>
                    <a:pt x="472" y="384"/>
                  </a:lnTo>
                  <a:lnTo>
                    <a:pt x="470" y="387"/>
                  </a:lnTo>
                  <a:lnTo>
                    <a:pt x="472" y="389"/>
                  </a:lnTo>
                  <a:lnTo>
                    <a:pt x="472" y="389"/>
                  </a:lnTo>
                  <a:lnTo>
                    <a:pt x="474" y="415"/>
                  </a:lnTo>
                  <a:lnTo>
                    <a:pt x="477" y="440"/>
                  </a:lnTo>
                  <a:lnTo>
                    <a:pt x="477" y="440"/>
                  </a:lnTo>
                  <a:lnTo>
                    <a:pt x="478" y="461"/>
                  </a:lnTo>
                  <a:lnTo>
                    <a:pt x="477" y="481"/>
                  </a:lnTo>
                  <a:lnTo>
                    <a:pt x="474" y="500"/>
                  </a:lnTo>
                  <a:lnTo>
                    <a:pt x="469" y="519"/>
                  </a:lnTo>
                  <a:lnTo>
                    <a:pt x="469" y="519"/>
                  </a:lnTo>
                  <a:lnTo>
                    <a:pt x="461" y="547"/>
                  </a:lnTo>
                  <a:lnTo>
                    <a:pt x="451" y="573"/>
                  </a:lnTo>
                  <a:lnTo>
                    <a:pt x="451" y="573"/>
                  </a:lnTo>
                  <a:lnTo>
                    <a:pt x="417" y="656"/>
                  </a:lnTo>
                  <a:lnTo>
                    <a:pt x="417" y="656"/>
                  </a:lnTo>
                  <a:lnTo>
                    <a:pt x="415" y="661"/>
                  </a:lnTo>
                  <a:lnTo>
                    <a:pt x="415" y="661"/>
                  </a:lnTo>
                  <a:lnTo>
                    <a:pt x="413" y="658"/>
                  </a:lnTo>
                  <a:lnTo>
                    <a:pt x="413" y="656"/>
                  </a:lnTo>
                  <a:lnTo>
                    <a:pt x="413" y="656"/>
                  </a:lnTo>
                  <a:lnTo>
                    <a:pt x="413" y="596"/>
                  </a:lnTo>
                  <a:lnTo>
                    <a:pt x="415" y="537"/>
                  </a:lnTo>
                  <a:lnTo>
                    <a:pt x="415" y="537"/>
                  </a:lnTo>
                  <a:lnTo>
                    <a:pt x="415" y="512"/>
                  </a:lnTo>
                  <a:lnTo>
                    <a:pt x="412" y="487"/>
                  </a:lnTo>
                  <a:lnTo>
                    <a:pt x="406" y="464"/>
                  </a:lnTo>
                  <a:lnTo>
                    <a:pt x="397" y="439"/>
                  </a:lnTo>
                  <a:lnTo>
                    <a:pt x="397" y="439"/>
                  </a:lnTo>
                  <a:lnTo>
                    <a:pt x="396" y="435"/>
                  </a:lnTo>
                  <a:lnTo>
                    <a:pt x="397" y="431"/>
                  </a:lnTo>
                  <a:lnTo>
                    <a:pt x="397" y="431"/>
                  </a:lnTo>
                  <a:lnTo>
                    <a:pt x="405" y="405"/>
                  </a:lnTo>
                  <a:lnTo>
                    <a:pt x="405" y="405"/>
                  </a:lnTo>
                  <a:lnTo>
                    <a:pt x="406" y="402"/>
                  </a:lnTo>
                  <a:lnTo>
                    <a:pt x="406" y="399"/>
                  </a:lnTo>
                  <a:lnTo>
                    <a:pt x="404" y="397"/>
                  </a:lnTo>
                  <a:lnTo>
                    <a:pt x="401" y="394"/>
                  </a:lnTo>
                  <a:lnTo>
                    <a:pt x="401" y="394"/>
                  </a:lnTo>
                  <a:lnTo>
                    <a:pt x="390" y="389"/>
                  </a:lnTo>
                  <a:lnTo>
                    <a:pt x="390" y="389"/>
                  </a:lnTo>
                  <a:lnTo>
                    <a:pt x="400" y="384"/>
                  </a:lnTo>
                  <a:lnTo>
                    <a:pt x="400" y="384"/>
                  </a:lnTo>
                  <a:lnTo>
                    <a:pt x="449" y="348"/>
                  </a:lnTo>
                  <a:lnTo>
                    <a:pt x="449" y="348"/>
                  </a:lnTo>
                  <a:lnTo>
                    <a:pt x="453" y="346"/>
                  </a:lnTo>
                  <a:lnTo>
                    <a:pt x="454" y="345"/>
                  </a:lnTo>
                  <a:lnTo>
                    <a:pt x="454" y="342"/>
                  </a:lnTo>
                  <a:lnTo>
                    <a:pt x="454" y="342"/>
                  </a:lnTo>
                  <a:lnTo>
                    <a:pt x="454" y="335"/>
                  </a:lnTo>
                  <a:lnTo>
                    <a:pt x="456" y="327"/>
                  </a:lnTo>
                  <a:lnTo>
                    <a:pt x="456" y="327"/>
                  </a:lnTo>
                  <a:lnTo>
                    <a:pt x="458" y="302"/>
                  </a:lnTo>
                  <a:lnTo>
                    <a:pt x="458" y="302"/>
                  </a:lnTo>
                  <a:lnTo>
                    <a:pt x="459" y="294"/>
                  </a:lnTo>
                  <a:lnTo>
                    <a:pt x="461" y="284"/>
                  </a:lnTo>
                  <a:lnTo>
                    <a:pt x="461" y="284"/>
                  </a:lnTo>
                  <a:lnTo>
                    <a:pt x="470" y="255"/>
                  </a:lnTo>
                  <a:lnTo>
                    <a:pt x="470" y="255"/>
                  </a:lnTo>
                  <a:lnTo>
                    <a:pt x="475" y="255"/>
                  </a:lnTo>
                  <a:lnTo>
                    <a:pt x="478" y="255"/>
                  </a:lnTo>
                  <a:lnTo>
                    <a:pt x="480" y="253"/>
                  </a:lnTo>
                  <a:lnTo>
                    <a:pt x="483" y="248"/>
                  </a:lnTo>
                  <a:lnTo>
                    <a:pt x="483" y="248"/>
                  </a:lnTo>
                  <a:lnTo>
                    <a:pt x="485" y="244"/>
                  </a:lnTo>
                  <a:lnTo>
                    <a:pt x="485" y="244"/>
                  </a:lnTo>
                  <a:lnTo>
                    <a:pt x="491" y="236"/>
                  </a:lnTo>
                  <a:lnTo>
                    <a:pt x="491" y="236"/>
                  </a:lnTo>
                  <a:lnTo>
                    <a:pt x="495" y="229"/>
                  </a:lnTo>
                  <a:lnTo>
                    <a:pt x="499" y="222"/>
                  </a:lnTo>
                  <a:lnTo>
                    <a:pt x="501" y="214"/>
                  </a:lnTo>
                  <a:lnTo>
                    <a:pt x="503" y="206"/>
                  </a:lnTo>
                  <a:lnTo>
                    <a:pt x="503" y="206"/>
                  </a:lnTo>
                  <a:lnTo>
                    <a:pt x="500" y="197"/>
                  </a:lnTo>
                  <a:lnTo>
                    <a:pt x="500" y="192"/>
                  </a:lnTo>
                  <a:lnTo>
                    <a:pt x="503" y="187"/>
                  </a:lnTo>
                  <a:lnTo>
                    <a:pt x="503" y="187"/>
                  </a:lnTo>
                  <a:lnTo>
                    <a:pt x="503" y="183"/>
                  </a:lnTo>
                  <a:lnTo>
                    <a:pt x="504" y="180"/>
                  </a:lnTo>
                  <a:lnTo>
                    <a:pt x="504" y="172"/>
                  </a:lnTo>
                  <a:lnTo>
                    <a:pt x="504" y="172"/>
                  </a:lnTo>
                  <a:lnTo>
                    <a:pt x="505" y="161"/>
                  </a:lnTo>
                  <a:lnTo>
                    <a:pt x="505" y="161"/>
                  </a:lnTo>
                  <a:lnTo>
                    <a:pt x="506" y="154"/>
                  </a:lnTo>
                  <a:lnTo>
                    <a:pt x="506" y="154"/>
                  </a:lnTo>
                  <a:lnTo>
                    <a:pt x="503" y="138"/>
                  </a:lnTo>
                  <a:lnTo>
                    <a:pt x="503" y="138"/>
                  </a:lnTo>
                  <a:lnTo>
                    <a:pt x="504" y="138"/>
                  </a:lnTo>
                  <a:lnTo>
                    <a:pt x="504" y="138"/>
                  </a:lnTo>
                  <a:lnTo>
                    <a:pt x="508" y="143"/>
                  </a:lnTo>
                  <a:lnTo>
                    <a:pt x="508" y="143"/>
                  </a:lnTo>
                  <a:lnTo>
                    <a:pt x="508" y="138"/>
                  </a:lnTo>
                  <a:lnTo>
                    <a:pt x="508" y="138"/>
                  </a:lnTo>
                  <a:lnTo>
                    <a:pt x="504" y="133"/>
                  </a:lnTo>
                  <a:lnTo>
                    <a:pt x="504" y="133"/>
                  </a:lnTo>
                  <a:lnTo>
                    <a:pt x="503" y="130"/>
                  </a:lnTo>
                  <a:lnTo>
                    <a:pt x="503" y="130"/>
                  </a:lnTo>
                  <a:lnTo>
                    <a:pt x="504" y="128"/>
                  </a:lnTo>
                  <a:lnTo>
                    <a:pt x="503" y="124"/>
                  </a:lnTo>
                  <a:lnTo>
                    <a:pt x="500" y="119"/>
                  </a:lnTo>
                  <a:lnTo>
                    <a:pt x="500" y="119"/>
                  </a:lnTo>
                  <a:lnTo>
                    <a:pt x="495" y="112"/>
                  </a:lnTo>
                  <a:lnTo>
                    <a:pt x="495" y="112"/>
                  </a:lnTo>
                  <a:lnTo>
                    <a:pt x="496" y="109"/>
                  </a:lnTo>
                  <a:lnTo>
                    <a:pt x="496" y="109"/>
                  </a:lnTo>
                  <a:lnTo>
                    <a:pt x="494" y="108"/>
                  </a:lnTo>
                  <a:lnTo>
                    <a:pt x="491" y="105"/>
                  </a:lnTo>
                  <a:lnTo>
                    <a:pt x="491" y="105"/>
                  </a:lnTo>
                  <a:lnTo>
                    <a:pt x="488" y="100"/>
                  </a:lnTo>
                  <a:lnTo>
                    <a:pt x="488" y="98"/>
                  </a:lnTo>
                  <a:lnTo>
                    <a:pt x="488" y="95"/>
                  </a:lnTo>
                  <a:lnTo>
                    <a:pt x="488" y="95"/>
                  </a:lnTo>
                  <a:lnTo>
                    <a:pt x="491" y="88"/>
                  </a:lnTo>
                  <a:lnTo>
                    <a:pt x="491" y="88"/>
                  </a:lnTo>
                  <a:lnTo>
                    <a:pt x="493" y="84"/>
                  </a:lnTo>
                  <a:lnTo>
                    <a:pt x="493" y="79"/>
                  </a:lnTo>
                  <a:lnTo>
                    <a:pt x="493" y="79"/>
                  </a:lnTo>
                  <a:lnTo>
                    <a:pt x="489" y="88"/>
                  </a:lnTo>
                  <a:lnTo>
                    <a:pt x="489" y="88"/>
                  </a:lnTo>
                  <a:lnTo>
                    <a:pt x="485" y="83"/>
                  </a:lnTo>
                  <a:lnTo>
                    <a:pt x="485" y="83"/>
                  </a:lnTo>
                  <a:lnTo>
                    <a:pt x="487" y="81"/>
                  </a:lnTo>
                  <a:lnTo>
                    <a:pt x="487" y="78"/>
                  </a:lnTo>
                  <a:lnTo>
                    <a:pt x="485" y="76"/>
                  </a:lnTo>
                  <a:lnTo>
                    <a:pt x="483" y="74"/>
                  </a:lnTo>
                  <a:lnTo>
                    <a:pt x="483" y="74"/>
                  </a:lnTo>
                  <a:lnTo>
                    <a:pt x="488" y="68"/>
                  </a:lnTo>
                  <a:lnTo>
                    <a:pt x="488" y="68"/>
                  </a:lnTo>
                  <a:lnTo>
                    <a:pt x="488" y="68"/>
                  </a:lnTo>
                  <a:lnTo>
                    <a:pt x="488" y="68"/>
                  </a:lnTo>
                  <a:lnTo>
                    <a:pt x="484" y="68"/>
                  </a:lnTo>
                  <a:lnTo>
                    <a:pt x="480" y="68"/>
                  </a:lnTo>
                  <a:lnTo>
                    <a:pt x="478" y="66"/>
                  </a:lnTo>
                  <a:lnTo>
                    <a:pt x="475" y="63"/>
                  </a:lnTo>
                  <a:lnTo>
                    <a:pt x="475" y="63"/>
                  </a:lnTo>
                  <a:lnTo>
                    <a:pt x="475" y="62"/>
                  </a:lnTo>
                  <a:lnTo>
                    <a:pt x="475" y="62"/>
                  </a:lnTo>
                  <a:lnTo>
                    <a:pt x="474" y="59"/>
                  </a:lnTo>
                  <a:lnTo>
                    <a:pt x="475" y="57"/>
                  </a:lnTo>
                  <a:lnTo>
                    <a:pt x="475" y="57"/>
                  </a:lnTo>
                  <a:lnTo>
                    <a:pt x="473" y="59"/>
                  </a:lnTo>
                  <a:lnTo>
                    <a:pt x="473" y="59"/>
                  </a:lnTo>
                  <a:lnTo>
                    <a:pt x="465" y="57"/>
                  </a:lnTo>
                  <a:lnTo>
                    <a:pt x="465" y="57"/>
                  </a:lnTo>
                  <a:lnTo>
                    <a:pt x="467" y="53"/>
                  </a:lnTo>
                  <a:lnTo>
                    <a:pt x="467" y="53"/>
                  </a:lnTo>
                  <a:lnTo>
                    <a:pt x="465" y="48"/>
                  </a:lnTo>
                  <a:lnTo>
                    <a:pt x="464" y="42"/>
                  </a:lnTo>
                  <a:lnTo>
                    <a:pt x="464" y="42"/>
                  </a:lnTo>
                  <a:lnTo>
                    <a:pt x="463" y="42"/>
                  </a:lnTo>
                  <a:lnTo>
                    <a:pt x="463" y="42"/>
                  </a:lnTo>
                  <a:lnTo>
                    <a:pt x="458" y="40"/>
                  </a:lnTo>
                  <a:lnTo>
                    <a:pt x="454" y="37"/>
                  </a:lnTo>
                  <a:lnTo>
                    <a:pt x="454" y="37"/>
                  </a:lnTo>
                  <a:lnTo>
                    <a:pt x="449" y="35"/>
                  </a:lnTo>
                  <a:lnTo>
                    <a:pt x="449" y="35"/>
                  </a:lnTo>
                  <a:lnTo>
                    <a:pt x="449" y="33"/>
                  </a:lnTo>
                  <a:lnTo>
                    <a:pt x="449" y="33"/>
                  </a:lnTo>
                  <a:lnTo>
                    <a:pt x="452" y="38"/>
                  </a:lnTo>
                  <a:lnTo>
                    <a:pt x="452" y="38"/>
                  </a:lnTo>
                  <a:lnTo>
                    <a:pt x="451" y="40"/>
                  </a:lnTo>
                  <a:lnTo>
                    <a:pt x="451" y="40"/>
                  </a:lnTo>
                  <a:lnTo>
                    <a:pt x="442" y="29"/>
                  </a:lnTo>
                  <a:lnTo>
                    <a:pt x="442" y="29"/>
                  </a:lnTo>
                  <a:lnTo>
                    <a:pt x="441" y="33"/>
                  </a:lnTo>
                  <a:lnTo>
                    <a:pt x="441" y="33"/>
                  </a:lnTo>
                  <a:lnTo>
                    <a:pt x="438" y="27"/>
                  </a:lnTo>
                  <a:lnTo>
                    <a:pt x="438" y="27"/>
                  </a:lnTo>
                  <a:lnTo>
                    <a:pt x="438" y="26"/>
                  </a:lnTo>
                  <a:lnTo>
                    <a:pt x="438" y="26"/>
                  </a:lnTo>
                  <a:lnTo>
                    <a:pt x="437" y="25"/>
                  </a:lnTo>
                  <a:lnTo>
                    <a:pt x="437" y="25"/>
                  </a:lnTo>
                  <a:lnTo>
                    <a:pt x="434" y="22"/>
                  </a:lnTo>
                  <a:lnTo>
                    <a:pt x="433" y="21"/>
                  </a:lnTo>
                  <a:lnTo>
                    <a:pt x="433" y="19"/>
                  </a:lnTo>
                  <a:lnTo>
                    <a:pt x="433" y="19"/>
                  </a:lnTo>
                  <a:lnTo>
                    <a:pt x="434" y="16"/>
                  </a:lnTo>
                  <a:lnTo>
                    <a:pt x="434" y="16"/>
                  </a:lnTo>
                  <a:lnTo>
                    <a:pt x="432" y="14"/>
                  </a:lnTo>
                  <a:lnTo>
                    <a:pt x="430" y="10"/>
                  </a:lnTo>
                  <a:lnTo>
                    <a:pt x="430" y="10"/>
                  </a:lnTo>
                  <a:lnTo>
                    <a:pt x="430" y="12"/>
                  </a:lnTo>
                  <a:lnTo>
                    <a:pt x="427" y="14"/>
                  </a:lnTo>
                  <a:lnTo>
                    <a:pt x="427" y="14"/>
                  </a:lnTo>
                  <a:lnTo>
                    <a:pt x="426" y="14"/>
                  </a:lnTo>
                  <a:lnTo>
                    <a:pt x="423" y="14"/>
                  </a:lnTo>
                  <a:lnTo>
                    <a:pt x="421" y="12"/>
                  </a:lnTo>
                  <a:lnTo>
                    <a:pt x="420" y="10"/>
                  </a:lnTo>
                  <a:lnTo>
                    <a:pt x="420" y="10"/>
                  </a:lnTo>
                  <a:lnTo>
                    <a:pt x="420" y="7"/>
                  </a:lnTo>
                  <a:lnTo>
                    <a:pt x="420" y="7"/>
                  </a:lnTo>
                  <a:lnTo>
                    <a:pt x="416" y="5"/>
                  </a:lnTo>
                  <a:lnTo>
                    <a:pt x="412" y="4"/>
                  </a:lnTo>
                  <a:lnTo>
                    <a:pt x="412" y="4"/>
                  </a:lnTo>
                  <a:lnTo>
                    <a:pt x="413" y="5"/>
                  </a:lnTo>
                  <a:lnTo>
                    <a:pt x="413" y="5"/>
                  </a:lnTo>
                  <a:lnTo>
                    <a:pt x="416" y="9"/>
                  </a:lnTo>
                  <a:lnTo>
                    <a:pt x="417" y="12"/>
                  </a:lnTo>
                  <a:lnTo>
                    <a:pt x="417" y="12"/>
                  </a:lnTo>
                  <a:lnTo>
                    <a:pt x="420" y="19"/>
                  </a:lnTo>
                  <a:lnTo>
                    <a:pt x="418" y="20"/>
                  </a:lnTo>
                  <a:lnTo>
                    <a:pt x="417" y="22"/>
                  </a:lnTo>
                  <a:lnTo>
                    <a:pt x="417" y="22"/>
                  </a:lnTo>
                  <a:lnTo>
                    <a:pt x="413" y="17"/>
                  </a:lnTo>
                  <a:lnTo>
                    <a:pt x="411" y="15"/>
                  </a:lnTo>
                  <a:lnTo>
                    <a:pt x="412" y="11"/>
                  </a:lnTo>
                  <a:lnTo>
                    <a:pt x="412" y="11"/>
                  </a:lnTo>
                  <a:lnTo>
                    <a:pt x="406" y="12"/>
                  </a:lnTo>
                  <a:lnTo>
                    <a:pt x="406" y="2"/>
                  </a:lnTo>
                  <a:lnTo>
                    <a:pt x="406" y="2"/>
                  </a:lnTo>
                  <a:lnTo>
                    <a:pt x="399" y="14"/>
                  </a:lnTo>
                  <a:lnTo>
                    <a:pt x="399" y="14"/>
                  </a:lnTo>
                  <a:lnTo>
                    <a:pt x="396" y="9"/>
                  </a:lnTo>
                  <a:lnTo>
                    <a:pt x="396" y="9"/>
                  </a:lnTo>
                  <a:lnTo>
                    <a:pt x="394" y="0"/>
                  </a:lnTo>
                  <a:lnTo>
                    <a:pt x="394" y="0"/>
                  </a:lnTo>
                  <a:lnTo>
                    <a:pt x="392" y="0"/>
                  </a:lnTo>
                  <a:lnTo>
                    <a:pt x="392" y="0"/>
                  </a:lnTo>
                  <a:lnTo>
                    <a:pt x="390" y="7"/>
                  </a:lnTo>
                  <a:lnTo>
                    <a:pt x="390" y="7"/>
                  </a:lnTo>
                  <a:lnTo>
                    <a:pt x="389" y="7"/>
                  </a:lnTo>
                  <a:lnTo>
                    <a:pt x="389" y="7"/>
                  </a:lnTo>
                  <a:lnTo>
                    <a:pt x="389" y="4"/>
                  </a:lnTo>
                  <a:lnTo>
                    <a:pt x="389" y="4"/>
                  </a:lnTo>
                  <a:lnTo>
                    <a:pt x="385" y="6"/>
                  </a:lnTo>
                  <a:lnTo>
                    <a:pt x="380" y="6"/>
                  </a:lnTo>
                  <a:lnTo>
                    <a:pt x="380" y="6"/>
                  </a:lnTo>
                  <a:lnTo>
                    <a:pt x="379" y="14"/>
                  </a:lnTo>
                  <a:lnTo>
                    <a:pt x="379" y="14"/>
                  </a:lnTo>
                  <a:lnTo>
                    <a:pt x="373" y="6"/>
                  </a:lnTo>
                  <a:lnTo>
                    <a:pt x="373" y="6"/>
                  </a:lnTo>
                  <a:lnTo>
                    <a:pt x="371" y="7"/>
                  </a:lnTo>
                  <a:lnTo>
                    <a:pt x="371" y="7"/>
                  </a:lnTo>
                  <a:lnTo>
                    <a:pt x="376" y="19"/>
                  </a:lnTo>
                  <a:lnTo>
                    <a:pt x="376" y="19"/>
                  </a:lnTo>
                  <a:lnTo>
                    <a:pt x="368" y="12"/>
                  </a:lnTo>
                  <a:lnTo>
                    <a:pt x="368" y="12"/>
                  </a:lnTo>
                  <a:lnTo>
                    <a:pt x="369" y="16"/>
                  </a:lnTo>
                  <a:lnTo>
                    <a:pt x="370" y="19"/>
                  </a:lnTo>
                  <a:lnTo>
                    <a:pt x="369" y="21"/>
                  </a:lnTo>
                  <a:lnTo>
                    <a:pt x="366" y="22"/>
                  </a:lnTo>
                  <a:lnTo>
                    <a:pt x="366" y="22"/>
                  </a:lnTo>
                  <a:lnTo>
                    <a:pt x="363" y="21"/>
                  </a:lnTo>
                  <a:lnTo>
                    <a:pt x="360" y="21"/>
                  </a:lnTo>
                  <a:lnTo>
                    <a:pt x="360" y="21"/>
                  </a:lnTo>
                  <a:lnTo>
                    <a:pt x="351" y="26"/>
                  </a:lnTo>
                  <a:lnTo>
                    <a:pt x="351" y="26"/>
                  </a:lnTo>
                  <a:lnTo>
                    <a:pt x="348" y="29"/>
                  </a:lnTo>
                  <a:lnTo>
                    <a:pt x="347" y="29"/>
                  </a:lnTo>
                  <a:lnTo>
                    <a:pt x="344" y="27"/>
                  </a:lnTo>
                  <a:lnTo>
                    <a:pt x="344" y="17"/>
                  </a:lnTo>
                  <a:lnTo>
                    <a:pt x="344" y="17"/>
                  </a:lnTo>
                  <a:lnTo>
                    <a:pt x="342" y="17"/>
                  </a:lnTo>
                  <a:lnTo>
                    <a:pt x="342" y="17"/>
                  </a:lnTo>
                  <a:lnTo>
                    <a:pt x="343" y="21"/>
                  </a:lnTo>
                  <a:lnTo>
                    <a:pt x="342" y="24"/>
                  </a:lnTo>
                  <a:lnTo>
                    <a:pt x="339" y="30"/>
                  </a:lnTo>
                  <a:lnTo>
                    <a:pt x="335" y="33"/>
                  </a:lnTo>
                  <a:lnTo>
                    <a:pt x="330" y="38"/>
                  </a:lnTo>
                  <a:lnTo>
                    <a:pt x="330" y="38"/>
                  </a:lnTo>
                  <a:lnTo>
                    <a:pt x="333" y="30"/>
                  </a:lnTo>
                  <a:lnTo>
                    <a:pt x="333" y="30"/>
                  </a:lnTo>
                  <a:lnTo>
                    <a:pt x="338" y="21"/>
                  </a:lnTo>
                  <a:lnTo>
                    <a:pt x="338" y="21"/>
                  </a:lnTo>
                  <a:lnTo>
                    <a:pt x="335" y="22"/>
                  </a:lnTo>
                  <a:lnTo>
                    <a:pt x="334" y="24"/>
                  </a:lnTo>
                  <a:lnTo>
                    <a:pt x="334" y="24"/>
                  </a:lnTo>
                  <a:lnTo>
                    <a:pt x="324" y="42"/>
                  </a:lnTo>
                  <a:lnTo>
                    <a:pt x="324" y="42"/>
                  </a:lnTo>
                  <a:lnTo>
                    <a:pt x="322" y="47"/>
                  </a:lnTo>
                  <a:lnTo>
                    <a:pt x="319" y="48"/>
                  </a:lnTo>
                  <a:lnTo>
                    <a:pt x="316" y="48"/>
                  </a:lnTo>
                  <a:lnTo>
                    <a:pt x="316" y="48"/>
                  </a:lnTo>
                  <a:lnTo>
                    <a:pt x="320" y="40"/>
                  </a:lnTo>
                  <a:lnTo>
                    <a:pt x="320" y="40"/>
                  </a:lnTo>
                  <a:lnTo>
                    <a:pt x="319" y="38"/>
                  </a:lnTo>
                  <a:lnTo>
                    <a:pt x="319" y="38"/>
                  </a:lnTo>
                  <a:lnTo>
                    <a:pt x="308" y="55"/>
                  </a:lnTo>
                  <a:lnTo>
                    <a:pt x="308" y="55"/>
                  </a:lnTo>
                  <a:lnTo>
                    <a:pt x="308" y="51"/>
                  </a:lnTo>
                  <a:lnTo>
                    <a:pt x="308" y="51"/>
                  </a:lnTo>
                  <a:lnTo>
                    <a:pt x="307" y="51"/>
                  </a:lnTo>
                  <a:lnTo>
                    <a:pt x="307" y="51"/>
                  </a:lnTo>
                  <a:lnTo>
                    <a:pt x="303" y="64"/>
                  </a:lnTo>
                  <a:lnTo>
                    <a:pt x="303" y="64"/>
                  </a:lnTo>
                  <a:lnTo>
                    <a:pt x="299" y="66"/>
                  </a:lnTo>
                  <a:lnTo>
                    <a:pt x="297" y="68"/>
                  </a:lnTo>
                  <a:lnTo>
                    <a:pt x="294" y="73"/>
                  </a:lnTo>
                  <a:lnTo>
                    <a:pt x="294" y="73"/>
                  </a:lnTo>
                  <a:lnTo>
                    <a:pt x="288" y="78"/>
                  </a:lnTo>
                  <a:lnTo>
                    <a:pt x="288" y="78"/>
                  </a:lnTo>
                  <a:lnTo>
                    <a:pt x="283" y="78"/>
                  </a:lnTo>
                  <a:lnTo>
                    <a:pt x="283" y="78"/>
                  </a:lnTo>
                  <a:lnTo>
                    <a:pt x="291" y="82"/>
                  </a:lnTo>
                  <a:lnTo>
                    <a:pt x="291" y="82"/>
                  </a:lnTo>
                  <a:lnTo>
                    <a:pt x="291" y="83"/>
                  </a:lnTo>
                  <a:lnTo>
                    <a:pt x="291" y="83"/>
                  </a:lnTo>
                  <a:lnTo>
                    <a:pt x="286" y="83"/>
                  </a:lnTo>
                  <a:lnTo>
                    <a:pt x="286" y="83"/>
                  </a:lnTo>
                  <a:lnTo>
                    <a:pt x="286" y="83"/>
                  </a:lnTo>
                  <a:lnTo>
                    <a:pt x="286" y="83"/>
                  </a:lnTo>
                  <a:lnTo>
                    <a:pt x="291" y="84"/>
                  </a:lnTo>
                  <a:lnTo>
                    <a:pt x="291" y="84"/>
                  </a:lnTo>
                  <a:lnTo>
                    <a:pt x="291" y="90"/>
                  </a:lnTo>
                  <a:lnTo>
                    <a:pt x="283" y="90"/>
                  </a:lnTo>
                  <a:lnTo>
                    <a:pt x="283" y="90"/>
                  </a:lnTo>
                  <a:lnTo>
                    <a:pt x="285" y="94"/>
                  </a:lnTo>
                  <a:lnTo>
                    <a:pt x="285" y="98"/>
                  </a:lnTo>
                  <a:lnTo>
                    <a:pt x="283" y="102"/>
                  </a:lnTo>
                  <a:lnTo>
                    <a:pt x="280" y="104"/>
                  </a:lnTo>
                  <a:lnTo>
                    <a:pt x="280" y="104"/>
                  </a:lnTo>
                  <a:lnTo>
                    <a:pt x="277" y="109"/>
                  </a:lnTo>
                  <a:lnTo>
                    <a:pt x="277" y="109"/>
                  </a:lnTo>
                  <a:lnTo>
                    <a:pt x="278" y="109"/>
                  </a:lnTo>
                  <a:lnTo>
                    <a:pt x="278" y="109"/>
                  </a:lnTo>
                  <a:lnTo>
                    <a:pt x="286" y="102"/>
                  </a:lnTo>
                  <a:lnTo>
                    <a:pt x="286" y="102"/>
                  </a:lnTo>
                  <a:lnTo>
                    <a:pt x="283" y="107"/>
                  </a:lnTo>
                  <a:lnTo>
                    <a:pt x="281" y="112"/>
                  </a:lnTo>
                  <a:lnTo>
                    <a:pt x="281" y="112"/>
                  </a:lnTo>
                  <a:lnTo>
                    <a:pt x="273" y="131"/>
                  </a:lnTo>
                  <a:lnTo>
                    <a:pt x="273" y="131"/>
                  </a:lnTo>
                  <a:lnTo>
                    <a:pt x="273" y="134"/>
                  </a:lnTo>
                  <a:lnTo>
                    <a:pt x="273" y="136"/>
                  </a:lnTo>
                  <a:lnTo>
                    <a:pt x="273" y="136"/>
                  </a:lnTo>
                  <a:lnTo>
                    <a:pt x="276" y="136"/>
                  </a:lnTo>
                  <a:lnTo>
                    <a:pt x="277" y="139"/>
                  </a:lnTo>
                  <a:lnTo>
                    <a:pt x="276" y="143"/>
                  </a:lnTo>
                  <a:lnTo>
                    <a:pt x="276" y="143"/>
                  </a:lnTo>
                  <a:lnTo>
                    <a:pt x="275" y="151"/>
                  </a:lnTo>
                  <a:lnTo>
                    <a:pt x="272" y="161"/>
                  </a:lnTo>
                  <a:lnTo>
                    <a:pt x="272" y="161"/>
                  </a:lnTo>
                  <a:lnTo>
                    <a:pt x="273" y="166"/>
                  </a:lnTo>
                  <a:lnTo>
                    <a:pt x="273" y="174"/>
                  </a:lnTo>
                  <a:lnTo>
                    <a:pt x="273" y="174"/>
                  </a:lnTo>
                  <a:lnTo>
                    <a:pt x="275" y="177"/>
                  </a:lnTo>
                  <a:lnTo>
                    <a:pt x="275" y="182"/>
                  </a:lnTo>
                  <a:lnTo>
                    <a:pt x="275" y="182"/>
                  </a:lnTo>
                  <a:lnTo>
                    <a:pt x="272" y="190"/>
                  </a:lnTo>
                  <a:lnTo>
                    <a:pt x="271" y="197"/>
                  </a:lnTo>
                  <a:lnTo>
                    <a:pt x="271" y="205"/>
                  </a:lnTo>
                  <a:lnTo>
                    <a:pt x="272" y="212"/>
                  </a:lnTo>
                  <a:lnTo>
                    <a:pt x="272" y="212"/>
                  </a:lnTo>
                  <a:lnTo>
                    <a:pt x="275" y="226"/>
                  </a:lnTo>
                  <a:lnTo>
                    <a:pt x="275" y="226"/>
                  </a:lnTo>
                  <a:lnTo>
                    <a:pt x="278" y="237"/>
                  </a:lnTo>
                  <a:lnTo>
                    <a:pt x="285" y="248"/>
                  </a:lnTo>
                  <a:lnTo>
                    <a:pt x="285" y="248"/>
                  </a:lnTo>
                  <a:lnTo>
                    <a:pt x="288" y="252"/>
                  </a:lnTo>
                  <a:lnTo>
                    <a:pt x="291" y="253"/>
                  </a:lnTo>
                  <a:lnTo>
                    <a:pt x="293" y="253"/>
                  </a:lnTo>
                  <a:lnTo>
                    <a:pt x="293" y="253"/>
                  </a:lnTo>
                  <a:lnTo>
                    <a:pt x="297" y="253"/>
                  </a:lnTo>
                  <a:lnTo>
                    <a:pt x="298" y="255"/>
                  </a:lnTo>
                  <a:lnTo>
                    <a:pt x="298" y="255"/>
                  </a:lnTo>
                  <a:lnTo>
                    <a:pt x="303" y="266"/>
                  </a:lnTo>
                  <a:lnTo>
                    <a:pt x="306" y="279"/>
                  </a:lnTo>
                  <a:lnTo>
                    <a:pt x="306" y="279"/>
                  </a:lnTo>
                  <a:lnTo>
                    <a:pt x="308" y="296"/>
                  </a:lnTo>
                  <a:lnTo>
                    <a:pt x="309" y="312"/>
                  </a:lnTo>
                  <a:lnTo>
                    <a:pt x="309" y="312"/>
                  </a:lnTo>
                  <a:lnTo>
                    <a:pt x="311" y="330"/>
                  </a:lnTo>
                  <a:lnTo>
                    <a:pt x="311" y="330"/>
                  </a:lnTo>
                  <a:lnTo>
                    <a:pt x="311" y="336"/>
                  </a:lnTo>
                  <a:lnTo>
                    <a:pt x="312" y="340"/>
                  </a:lnTo>
                  <a:lnTo>
                    <a:pt x="314" y="342"/>
                  </a:lnTo>
                  <a:lnTo>
                    <a:pt x="314" y="342"/>
                  </a:lnTo>
                  <a:lnTo>
                    <a:pt x="328" y="352"/>
                  </a:lnTo>
                  <a:lnTo>
                    <a:pt x="342" y="362"/>
                  </a:lnTo>
                  <a:lnTo>
                    <a:pt x="342" y="362"/>
                  </a:lnTo>
                  <a:lnTo>
                    <a:pt x="351" y="373"/>
                  </a:lnTo>
                  <a:lnTo>
                    <a:pt x="361" y="384"/>
                  </a:lnTo>
                  <a:lnTo>
                    <a:pt x="361" y="384"/>
                  </a:lnTo>
                  <a:lnTo>
                    <a:pt x="343" y="398"/>
                  </a:lnTo>
                  <a:lnTo>
                    <a:pt x="343" y="398"/>
                  </a:lnTo>
                  <a:lnTo>
                    <a:pt x="340" y="400"/>
                  </a:lnTo>
                  <a:lnTo>
                    <a:pt x="340" y="402"/>
                  </a:lnTo>
                  <a:lnTo>
                    <a:pt x="340" y="404"/>
                  </a:lnTo>
                  <a:lnTo>
                    <a:pt x="342" y="407"/>
                  </a:lnTo>
                  <a:lnTo>
                    <a:pt x="342" y="407"/>
                  </a:lnTo>
                  <a:lnTo>
                    <a:pt x="347" y="412"/>
                  </a:lnTo>
                  <a:lnTo>
                    <a:pt x="351" y="416"/>
                  </a:lnTo>
                  <a:lnTo>
                    <a:pt x="351" y="416"/>
                  </a:lnTo>
                  <a:lnTo>
                    <a:pt x="358" y="424"/>
                  </a:lnTo>
                  <a:lnTo>
                    <a:pt x="361" y="430"/>
                  </a:lnTo>
                  <a:lnTo>
                    <a:pt x="363" y="439"/>
                  </a:lnTo>
                  <a:lnTo>
                    <a:pt x="363" y="449"/>
                  </a:lnTo>
                  <a:lnTo>
                    <a:pt x="363" y="449"/>
                  </a:lnTo>
                  <a:lnTo>
                    <a:pt x="361" y="457"/>
                  </a:lnTo>
                  <a:lnTo>
                    <a:pt x="358" y="467"/>
                  </a:lnTo>
                  <a:lnTo>
                    <a:pt x="354" y="475"/>
                  </a:lnTo>
                  <a:lnTo>
                    <a:pt x="349" y="482"/>
                  </a:lnTo>
                  <a:lnTo>
                    <a:pt x="349" y="482"/>
                  </a:lnTo>
                  <a:lnTo>
                    <a:pt x="343" y="491"/>
                  </a:lnTo>
                  <a:lnTo>
                    <a:pt x="338" y="500"/>
                  </a:lnTo>
                  <a:lnTo>
                    <a:pt x="335" y="509"/>
                  </a:lnTo>
                  <a:lnTo>
                    <a:pt x="333" y="519"/>
                  </a:lnTo>
                  <a:lnTo>
                    <a:pt x="333" y="519"/>
                  </a:lnTo>
                  <a:lnTo>
                    <a:pt x="325" y="592"/>
                  </a:lnTo>
                  <a:lnTo>
                    <a:pt x="325" y="592"/>
                  </a:lnTo>
                  <a:lnTo>
                    <a:pt x="323" y="600"/>
                  </a:lnTo>
                  <a:lnTo>
                    <a:pt x="323" y="600"/>
                  </a:lnTo>
                  <a:lnTo>
                    <a:pt x="320" y="599"/>
                  </a:lnTo>
                  <a:lnTo>
                    <a:pt x="320" y="599"/>
                  </a:lnTo>
                  <a:lnTo>
                    <a:pt x="319" y="597"/>
                  </a:lnTo>
                  <a:lnTo>
                    <a:pt x="319" y="597"/>
                  </a:lnTo>
                  <a:lnTo>
                    <a:pt x="311" y="576"/>
                  </a:lnTo>
                  <a:lnTo>
                    <a:pt x="303" y="557"/>
                  </a:lnTo>
                  <a:lnTo>
                    <a:pt x="297" y="535"/>
                  </a:lnTo>
                  <a:lnTo>
                    <a:pt x="296" y="524"/>
                  </a:lnTo>
                  <a:lnTo>
                    <a:pt x="293" y="513"/>
                  </a:lnTo>
                  <a:lnTo>
                    <a:pt x="293" y="513"/>
                  </a:lnTo>
                  <a:lnTo>
                    <a:pt x="291" y="491"/>
                  </a:lnTo>
                  <a:lnTo>
                    <a:pt x="290" y="470"/>
                  </a:lnTo>
                  <a:lnTo>
                    <a:pt x="290" y="470"/>
                  </a:lnTo>
                  <a:lnTo>
                    <a:pt x="287" y="425"/>
                  </a:lnTo>
                  <a:lnTo>
                    <a:pt x="287" y="404"/>
                  </a:lnTo>
                  <a:lnTo>
                    <a:pt x="288" y="393"/>
                  </a:lnTo>
                  <a:lnTo>
                    <a:pt x="291" y="382"/>
                  </a:lnTo>
                  <a:lnTo>
                    <a:pt x="291" y="382"/>
                  </a:lnTo>
                  <a:lnTo>
                    <a:pt x="281" y="387"/>
                  </a:lnTo>
                  <a:lnTo>
                    <a:pt x="271" y="397"/>
                  </a:lnTo>
                  <a:lnTo>
                    <a:pt x="271" y="397"/>
                  </a:lnTo>
                  <a:lnTo>
                    <a:pt x="261" y="405"/>
                  </a:lnTo>
                  <a:lnTo>
                    <a:pt x="256" y="408"/>
                  </a:lnTo>
                  <a:lnTo>
                    <a:pt x="250" y="410"/>
                  </a:lnTo>
                  <a:lnTo>
                    <a:pt x="250" y="410"/>
                  </a:lnTo>
                  <a:lnTo>
                    <a:pt x="242" y="413"/>
                  </a:lnTo>
                  <a:lnTo>
                    <a:pt x="240" y="414"/>
                  </a:lnTo>
                  <a:lnTo>
                    <a:pt x="237" y="416"/>
                  </a:lnTo>
                  <a:lnTo>
                    <a:pt x="237" y="416"/>
                  </a:lnTo>
                  <a:lnTo>
                    <a:pt x="235" y="419"/>
                  </a:lnTo>
                  <a:lnTo>
                    <a:pt x="231" y="420"/>
                  </a:lnTo>
                  <a:lnTo>
                    <a:pt x="225" y="423"/>
                  </a:lnTo>
                  <a:lnTo>
                    <a:pt x="225" y="423"/>
                  </a:lnTo>
                  <a:lnTo>
                    <a:pt x="209" y="428"/>
                  </a:lnTo>
                  <a:lnTo>
                    <a:pt x="209" y="428"/>
                  </a:lnTo>
                  <a:lnTo>
                    <a:pt x="195" y="433"/>
                  </a:lnTo>
                  <a:lnTo>
                    <a:pt x="195" y="433"/>
                  </a:lnTo>
                  <a:lnTo>
                    <a:pt x="167" y="444"/>
                  </a:lnTo>
                  <a:lnTo>
                    <a:pt x="167" y="444"/>
                  </a:lnTo>
                  <a:lnTo>
                    <a:pt x="162" y="445"/>
                  </a:lnTo>
                  <a:lnTo>
                    <a:pt x="162" y="445"/>
                  </a:lnTo>
                  <a:lnTo>
                    <a:pt x="138" y="454"/>
                  </a:lnTo>
                  <a:lnTo>
                    <a:pt x="138" y="454"/>
                  </a:lnTo>
                  <a:lnTo>
                    <a:pt x="119" y="462"/>
                  </a:lnTo>
                  <a:lnTo>
                    <a:pt x="119" y="462"/>
                  </a:lnTo>
                  <a:lnTo>
                    <a:pt x="110" y="466"/>
                  </a:lnTo>
                  <a:lnTo>
                    <a:pt x="110" y="466"/>
                  </a:lnTo>
                  <a:lnTo>
                    <a:pt x="106" y="466"/>
                  </a:lnTo>
                  <a:lnTo>
                    <a:pt x="104" y="466"/>
                  </a:lnTo>
                  <a:lnTo>
                    <a:pt x="100" y="469"/>
                  </a:lnTo>
                  <a:lnTo>
                    <a:pt x="99" y="471"/>
                  </a:lnTo>
                  <a:lnTo>
                    <a:pt x="99" y="471"/>
                  </a:lnTo>
                  <a:lnTo>
                    <a:pt x="95" y="480"/>
                  </a:lnTo>
                  <a:lnTo>
                    <a:pt x="92" y="488"/>
                  </a:lnTo>
                  <a:lnTo>
                    <a:pt x="92" y="488"/>
                  </a:lnTo>
                  <a:lnTo>
                    <a:pt x="75" y="554"/>
                  </a:lnTo>
                  <a:lnTo>
                    <a:pt x="75" y="554"/>
                  </a:lnTo>
                  <a:lnTo>
                    <a:pt x="65" y="592"/>
                  </a:lnTo>
                  <a:lnTo>
                    <a:pt x="65" y="592"/>
                  </a:lnTo>
                  <a:lnTo>
                    <a:pt x="64" y="591"/>
                  </a:lnTo>
                  <a:lnTo>
                    <a:pt x="64" y="591"/>
                  </a:lnTo>
                  <a:lnTo>
                    <a:pt x="64" y="599"/>
                  </a:lnTo>
                  <a:lnTo>
                    <a:pt x="64" y="599"/>
                  </a:lnTo>
                  <a:lnTo>
                    <a:pt x="62" y="607"/>
                  </a:lnTo>
                  <a:lnTo>
                    <a:pt x="62" y="607"/>
                  </a:lnTo>
                  <a:lnTo>
                    <a:pt x="52" y="650"/>
                  </a:lnTo>
                  <a:lnTo>
                    <a:pt x="52" y="650"/>
                  </a:lnTo>
                  <a:lnTo>
                    <a:pt x="43" y="692"/>
                  </a:lnTo>
                  <a:lnTo>
                    <a:pt x="43" y="692"/>
                  </a:lnTo>
                  <a:lnTo>
                    <a:pt x="39" y="703"/>
                  </a:lnTo>
                  <a:lnTo>
                    <a:pt x="35" y="714"/>
                  </a:lnTo>
                  <a:lnTo>
                    <a:pt x="35" y="714"/>
                  </a:lnTo>
                  <a:lnTo>
                    <a:pt x="32" y="725"/>
                  </a:lnTo>
                  <a:lnTo>
                    <a:pt x="27" y="736"/>
                  </a:lnTo>
                  <a:lnTo>
                    <a:pt x="16" y="759"/>
                  </a:lnTo>
                  <a:lnTo>
                    <a:pt x="16" y="759"/>
                  </a:lnTo>
                  <a:lnTo>
                    <a:pt x="14" y="760"/>
                  </a:lnTo>
                  <a:lnTo>
                    <a:pt x="12" y="762"/>
                  </a:lnTo>
                  <a:lnTo>
                    <a:pt x="12" y="762"/>
                  </a:lnTo>
                  <a:lnTo>
                    <a:pt x="8" y="786"/>
                  </a:lnTo>
                  <a:lnTo>
                    <a:pt x="8" y="786"/>
                  </a:lnTo>
                  <a:lnTo>
                    <a:pt x="5" y="799"/>
                  </a:lnTo>
                  <a:lnTo>
                    <a:pt x="2" y="813"/>
                  </a:lnTo>
                  <a:lnTo>
                    <a:pt x="2" y="813"/>
                  </a:lnTo>
                  <a:lnTo>
                    <a:pt x="0" y="824"/>
                  </a:lnTo>
                  <a:lnTo>
                    <a:pt x="0" y="837"/>
                  </a:lnTo>
                  <a:lnTo>
                    <a:pt x="0" y="837"/>
                  </a:lnTo>
                  <a:lnTo>
                    <a:pt x="2" y="847"/>
                  </a:lnTo>
                  <a:lnTo>
                    <a:pt x="6" y="855"/>
                  </a:lnTo>
                  <a:lnTo>
                    <a:pt x="12" y="864"/>
                  </a:lnTo>
                  <a:lnTo>
                    <a:pt x="18" y="873"/>
                  </a:lnTo>
                  <a:lnTo>
                    <a:pt x="18" y="873"/>
                  </a:lnTo>
                  <a:lnTo>
                    <a:pt x="24" y="880"/>
                  </a:lnTo>
                  <a:lnTo>
                    <a:pt x="33" y="886"/>
                  </a:lnTo>
                  <a:lnTo>
                    <a:pt x="43" y="890"/>
                  </a:lnTo>
                  <a:lnTo>
                    <a:pt x="54" y="890"/>
                  </a:lnTo>
                  <a:lnTo>
                    <a:pt x="54" y="890"/>
                  </a:lnTo>
                  <a:lnTo>
                    <a:pt x="59" y="890"/>
                  </a:lnTo>
                  <a:lnTo>
                    <a:pt x="64" y="891"/>
                  </a:lnTo>
                  <a:lnTo>
                    <a:pt x="64" y="891"/>
                  </a:lnTo>
                  <a:lnTo>
                    <a:pt x="101" y="895"/>
                  </a:lnTo>
                  <a:lnTo>
                    <a:pt x="101" y="895"/>
                  </a:lnTo>
                  <a:lnTo>
                    <a:pt x="131" y="897"/>
                  </a:lnTo>
                  <a:lnTo>
                    <a:pt x="131" y="897"/>
                  </a:lnTo>
                  <a:lnTo>
                    <a:pt x="161" y="902"/>
                  </a:lnTo>
                  <a:lnTo>
                    <a:pt x="161" y="902"/>
                  </a:lnTo>
                  <a:lnTo>
                    <a:pt x="162" y="904"/>
                  </a:lnTo>
                  <a:lnTo>
                    <a:pt x="164" y="905"/>
                  </a:lnTo>
                  <a:lnTo>
                    <a:pt x="164" y="905"/>
                  </a:lnTo>
                  <a:lnTo>
                    <a:pt x="163" y="915"/>
                  </a:lnTo>
                  <a:lnTo>
                    <a:pt x="163" y="925"/>
                  </a:lnTo>
                  <a:lnTo>
                    <a:pt x="163" y="925"/>
                  </a:lnTo>
                  <a:lnTo>
                    <a:pt x="157" y="958"/>
                  </a:lnTo>
                  <a:lnTo>
                    <a:pt x="157" y="958"/>
                  </a:lnTo>
                  <a:lnTo>
                    <a:pt x="156" y="958"/>
                  </a:lnTo>
                  <a:lnTo>
                    <a:pt x="156" y="958"/>
                  </a:lnTo>
                  <a:lnTo>
                    <a:pt x="157" y="958"/>
                  </a:lnTo>
                  <a:lnTo>
                    <a:pt x="157" y="959"/>
                  </a:lnTo>
                  <a:lnTo>
                    <a:pt x="157" y="959"/>
                  </a:lnTo>
                  <a:lnTo>
                    <a:pt x="157" y="973"/>
                  </a:lnTo>
                  <a:lnTo>
                    <a:pt x="157" y="973"/>
                  </a:lnTo>
                  <a:lnTo>
                    <a:pt x="156" y="985"/>
                  </a:lnTo>
                  <a:lnTo>
                    <a:pt x="156" y="985"/>
                  </a:lnTo>
                  <a:lnTo>
                    <a:pt x="157" y="1005"/>
                  </a:lnTo>
                  <a:lnTo>
                    <a:pt x="157" y="1014"/>
                  </a:lnTo>
                  <a:lnTo>
                    <a:pt x="156" y="1024"/>
                  </a:lnTo>
                  <a:lnTo>
                    <a:pt x="156" y="1024"/>
                  </a:lnTo>
                  <a:lnTo>
                    <a:pt x="153" y="1035"/>
                  </a:lnTo>
                  <a:lnTo>
                    <a:pt x="151" y="1047"/>
                  </a:lnTo>
                  <a:lnTo>
                    <a:pt x="145" y="1070"/>
                  </a:lnTo>
                  <a:lnTo>
                    <a:pt x="145" y="1070"/>
                  </a:lnTo>
                  <a:lnTo>
                    <a:pt x="141" y="1087"/>
                  </a:lnTo>
                  <a:lnTo>
                    <a:pt x="138" y="1104"/>
                  </a:lnTo>
                  <a:lnTo>
                    <a:pt x="138" y="1104"/>
                  </a:lnTo>
                  <a:lnTo>
                    <a:pt x="133" y="1145"/>
                  </a:lnTo>
                  <a:lnTo>
                    <a:pt x="133" y="1145"/>
                  </a:lnTo>
                  <a:lnTo>
                    <a:pt x="128" y="1175"/>
                  </a:lnTo>
                  <a:lnTo>
                    <a:pt x="128" y="1175"/>
                  </a:lnTo>
                  <a:lnTo>
                    <a:pt x="127" y="1186"/>
                  </a:lnTo>
                  <a:lnTo>
                    <a:pt x="127" y="1191"/>
                  </a:lnTo>
                  <a:lnTo>
                    <a:pt x="130" y="1197"/>
                  </a:lnTo>
                  <a:lnTo>
                    <a:pt x="130" y="1197"/>
                  </a:lnTo>
                  <a:lnTo>
                    <a:pt x="131" y="1200"/>
                  </a:lnTo>
                  <a:lnTo>
                    <a:pt x="131" y="1204"/>
                  </a:lnTo>
                  <a:lnTo>
                    <a:pt x="131" y="1204"/>
                  </a:lnTo>
                  <a:lnTo>
                    <a:pt x="128" y="1230"/>
                  </a:lnTo>
                  <a:lnTo>
                    <a:pt x="128" y="1230"/>
                  </a:lnTo>
                  <a:lnTo>
                    <a:pt x="126" y="1244"/>
                  </a:lnTo>
                  <a:lnTo>
                    <a:pt x="125" y="1259"/>
                  </a:lnTo>
                  <a:lnTo>
                    <a:pt x="125" y="1259"/>
                  </a:lnTo>
                  <a:lnTo>
                    <a:pt x="122" y="1283"/>
                  </a:lnTo>
                  <a:lnTo>
                    <a:pt x="122" y="1308"/>
                  </a:lnTo>
                  <a:lnTo>
                    <a:pt x="122" y="1308"/>
                  </a:lnTo>
                  <a:lnTo>
                    <a:pt x="122" y="1336"/>
                  </a:lnTo>
                  <a:lnTo>
                    <a:pt x="122" y="1363"/>
                  </a:lnTo>
                  <a:lnTo>
                    <a:pt x="122" y="1363"/>
                  </a:lnTo>
                  <a:lnTo>
                    <a:pt x="121" y="1388"/>
                  </a:lnTo>
                  <a:lnTo>
                    <a:pt x="121" y="1388"/>
                  </a:lnTo>
                  <a:lnTo>
                    <a:pt x="122" y="1399"/>
                  </a:lnTo>
                  <a:lnTo>
                    <a:pt x="122" y="1399"/>
                  </a:lnTo>
                  <a:lnTo>
                    <a:pt x="121" y="1434"/>
                  </a:lnTo>
                  <a:lnTo>
                    <a:pt x="121" y="1434"/>
                  </a:lnTo>
                  <a:lnTo>
                    <a:pt x="120" y="1466"/>
                  </a:lnTo>
                  <a:lnTo>
                    <a:pt x="120" y="1466"/>
                  </a:lnTo>
                  <a:lnTo>
                    <a:pt x="119" y="1492"/>
                  </a:lnTo>
                  <a:lnTo>
                    <a:pt x="120" y="1506"/>
                  </a:lnTo>
                  <a:lnTo>
                    <a:pt x="121" y="1520"/>
                  </a:lnTo>
                  <a:lnTo>
                    <a:pt x="121" y="1520"/>
                  </a:lnTo>
                  <a:lnTo>
                    <a:pt x="121" y="1525"/>
                  </a:lnTo>
                  <a:lnTo>
                    <a:pt x="121" y="1525"/>
                  </a:lnTo>
                  <a:lnTo>
                    <a:pt x="123" y="1536"/>
                  </a:lnTo>
                  <a:lnTo>
                    <a:pt x="123" y="1547"/>
                  </a:lnTo>
                  <a:lnTo>
                    <a:pt x="125" y="1569"/>
                  </a:lnTo>
                  <a:lnTo>
                    <a:pt x="125" y="1569"/>
                  </a:lnTo>
                  <a:lnTo>
                    <a:pt x="126" y="1613"/>
                  </a:lnTo>
                  <a:lnTo>
                    <a:pt x="126" y="1613"/>
                  </a:lnTo>
                  <a:lnTo>
                    <a:pt x="127" y="1630"/>
                  </a:lnTo>
                  <a:lnTo>
                    <a:pt x="127" y="1637"/>
                  </a:lnTo>
                  <a:lnTo>
                    <a:pt x="126" y="1646"/>
                  </a:lnTo>
                  <a:lnTo>
                    <a:pt x="126" y="1646"/>
                  </a:lnTo>
                  <a:lnTo>
                    <a:pt x="125" y="1655"/>
                  </a:lnTo>
                  <a:lnTo>
                    <a:pt x="125" y="1665"/>
                  </a:lnTo>
                  <a:lnTo>
                    <a:pt x="125" y="1673"/>
                  </a:lnTo>
                  <a:lnTo>
                    <a:pt x="127" y="1682"/>
                  </a:lnTo>
                  <a:lnTo>
                    <a:pt x="127" y="1682"/>
                  </a:lnTo>
                  <a:lnTo>
                    <a:pt x="130" y="1689"/>
                  </a:lnTo>
                  <a:lnTo>
                    <a:pt x="130" y="1696"/>
                  </a:lnTo>
                  <a:lnTo>
                    <a:pt x="130" y="1702"/>
                  </a:lnTo>
                  <a:lnTo>
                    <a:pt x="126" y="1708"/>
                  </a:lnTo>
                  <a:lnTo>
                    <a:pt x="126" y="1708"/>
                  </a:lnTo>
                  <a:lnTo>
                    <a:pt x="125" y="1712"/>
                  </a:lnTo>
                  <a:lnTo>
                    <a:pt x="125" y="1712"/>
                  </a:lnTo>
                  <a:lnTo>
                    <a:pt x="115" y="1745"/>
                  </a:lnTo>
                  <a:lnTo>
                    <a:pt x="115" y="1745"/>
                  </a:lnTo>
                  <a:lnTo>
                    <a:pt x="109" y="1770"/>
                  </a:lnTo>
                  <a:lnTo>
                    <a:pt x="105" y="1782"/>
                  </a:lnTo>
                  <a:lnTo>
                    <a:pt x="104" y="1795"/>
                  </a:lnTo>
                  <a:lnTo>
                    <a:pt x="104" y="1795"/>
                  </a:lnTo>
                  <a:lnTo>
                    <a:pt x="102" y="1808"/>
                  </a:lnTo>
                  <a:lnTo>
                    <a:pt x="102" y="1823"/>
                  </a:lnTo>
                  <a:lnTo>
                    <a:pt x="104" y="1838"/>
                  </a:lnTo>
                  <a:lnTo>
                    <a:pt x="106" y="1852"/>
                  </a:lnTo>
                  <a:lnTo>
                    <a:pt x="106" y="1852"/>
                  </a:lnTo>
                  <a:lnTo>
                    <a:pt x="107" y="1861"/>
                  </a:lnTo>
                  <a:lnTo>
                    <a:pt x="109" y="1869"/>
                  </a:lnTo>
                  <a:lnTo>
                    <a:pt x="109" y="1869"/>
                  </a:lnTo>
                  <a:lnTo>
                    <a:pt x="105" y="1892"/>
                  </a:lnTo>
                  <a:lnTo>
                    <a:pt x="102" y="1915"/>
                  </a:lnTo>
                  <a:lnTo>
                    <a:pt x="102" y="1915"/>
                  </a:lnTo>
                  <a:lnTo>
                    <a:pt x="100" y="1939"/>
                  </a:lnTo>
                  <a:lnTo>
                    <a:pt x="100" y="1961"/>
                  </a:lnTo>
                  <a:lnTo>
                    <a:pt x="100" y="1961"/>
                  </a:lnTo>
                  <a:lnTo>
                    <a:pt x="100" y="1970"/>
                  </a:lnTo>
                  <a:lnTo>
                    <a:pt x="100" y="1973"/>
                  </a:lnTo>
                  <a:lnTo>
                    <a:pt x="101" y="1978"/>
                  </a:lnTo>
                  <a:lnTo>
                    <a:pt x="101" y="1978"/>
                  </a:lnTo>
                  <a:lnTo>
                    <a:pt x="116" y="2004"/>
                  </a:lnTo>
                  <a:lnTo>
                    <a:pt x="116" y="2004"/>
                  </a:lnTo>
                  <a:lnTo>
                    <a:pt x="119" y="2009"/>
                  </a:lnTo>
                  <a:lnTo>
                    <a:pt x="122" y="2014"/>
                  </a:lnTo>
                  <a:lnTo>
                    <a:pt x="122" y="2014"/>
                  </a:lnTo>
                  <a:lnTo>
                    <a:pt x="125" y="2017"/>
                  </a:lnTo>
                  <a:lnTo>
                    <a:pt x="125" y="2019"/>
                  </a:lnTo>
                  <a:lnTo>
                    <a:pt x="123" y="2020"/>
                  </a:lnTo>
                  <a:lnTo>
                    <a:pt x="121" y="2023"/>
                  </a:lnTo>
                  <a:lnTo>
                    <a:pt x="121" y="2023"/>
                  </a:lnTo>
                  <a:lnTo>
                    <a:pt x="97" y="2037"/>
                  </a:lnTo>
                  <a:lnTo>
                    <a:pt x="97" y="2037"/>
                  </a:lnTo>
                  <a:lnTo>
                    <a:pt x="94" y="2039"/>
                  </a:lnTo>
                  <a:lnTo>
                    <a:pt x="91" y="2042"/>
                  </a:lnTo>
                  <a:lnTo>
                    <a:pt x="88" y="2049"/>
                  </a:lnTo>
                  <a:lnTo>
                    <a:pt x="86" y="2055"/>
                  </a:lnTo>
                  <a:lnTo>
                    <a:pt x="86" y="2064"/>
                  </a:lnTo>
                  <a:lnTo>
                    <a:pt x="86" y="2064"/>
                  </a:lnTo>
                  <a:lnTo>
                    <a:pt x="88" y="2074"/>
                  </a:lnTo>
                  <a:lnTo>
                    <a:pt x="88" y="2074"/>
                  </a:lnTo>
                  <a:lnTo>
                    <a:pt x="89" y="2091"/>
                  </a:lnTo>
                  <a:lnTo>
                    <a:pt x="89" y="2091"/>
                  </a:lnTo>
                  <a:lnTo>
                    <a:pt x="91" y="2107"/>
                  </a:lnTo>
                  <a:lnTo>
                    <a:pt x="91" y="2107"/>
                  </a:lnTo>
                  <a:lnTo>
                    <a:pt x="92" y="2120"/>
                  </a:lnTo>
                  <a:lnTo>
                    <a:pt x="91" y="2125"/>
                  </a:lnTo>
                  <a:lnTo>
                    <a:pt x="90" y="2131"/>
                  </a:lnTo>
                  <a:lnTo>
                    <a:pt x="90" y="2131"/>
                  </a:lnTo>
                  <a:lnTo>
                    <a:pt x="88" y="2141"/>
                  </a:lnTo>
                  <a:lnTo>
                    <a:pt x="85" y="2149"/>
                  </a:lnTo>
                  <a:lnTo>
                    <a:pt x="85" y="2149"/>
                  </a:lnTo>
                  <a:lnTo>
                    <a:pt x="84" y="2156"/>
                  </a:lnTo>
                  <a:lnTo>
                    <a:pt x="83" y="2159"/>
                  </a:lnTo>
                  <a:lnTo>
                    <a:pt x="81" y="2162"/>
                  </a:lnTo>
                  <a:lnTo>
                    <a:pt x="81" y="2162"/>
                  </a:lnTo>
                  <a:lnTo>
                    <a:pt x="53" y="2201"/>
                  </a:lnTo>
                  <a:lnTo>
                    <a:pt x="53" y="2201"/>
                  </a:lnTo>
                  <a:lnTo>
                    <a:pt x="44" y="2215"/>
                  </a:lnTo>
                  <a:lnTo>
                    <a:pt x="37" y="2227"/>
                  </a:lnTo>
                  <a:lnTo>
                    <a:pt x="37" y="2227"/>
                  </a:lnTo>
                  <a:lnTo>
                    <a:pt x="33" y="2237"/>
                  </a:lnTo>
                  <a:lnTo>
                    <a:pt x="29" y="2246"/>
                  </a:lnTo>
                  <a:lnTo>
                    <a:pt x="29" y="2246"/>
                  </a:lnTo>
                  <a:lnTo>
                    <a:pt x="14" y="2278"/>
                  </a:lnTo>
                  <a:lnTo>
                    <a:pt x="14" y="2278"/>
                  </a:lnTo>
                  <a:lnTo>
                    <a:pt x="13" y="2282"/>
                  </a:lnTo>
                  <a:lnTo>
                    <a:pt x="14" y="2286"/>
                  </a:lnTo>
                  <a:lnTo>
                    <a:pt x="16" y="2289"/>
                  </a:lnTo>
                  <a:lnTo>
                    <a:pt x="19" y="2291"/>
                  </a:lnTo>
                  <a:lnTo>
                    <a:pt x="19" y="2291"/>
                  </a:lnTo>
                  <a:lnTo>
                    <a:pt x="34" y="2294"/>
                  </a:lnTo>
                  <a:lnTo>
                    <a:pt x="34" y="2294"/>
                  </a:lnTo>
                  <a:lnTo>
                    <a:pt x="53" y="2297"/>
                  </a:lnTo>
                  <a:lnTo>
                    <a:pt x="70" y="2299"/>
                  </a:lnTo>
                  <a:lnTo>
                    <a:pt x="70" y="2299"/>
                  </a:lnTo>
                  <a:lnTo>
                    <a:pt x="86" y="2299"/>
                  </a:lnTo>
                  <a:lnTo>
                    <a:pt x="101" y="2298"/>
                  </a:lnTo>
                  <a:lnTo>
                    <a:pt x="101" y="2298"/>
                  </a:lnTo>
                  <a:lnTo>
                    <a:pt x="114" y="2296"/>
                  </a:lnTo>
                  <a:lnTo>
                    <a:pt x="125" y="2292"/>
                  </a:lnTo>
                  <a:lnTo>
                    <a:pt x="125" y="2292"/>
                  </a:lnTo>
                  <a:lnTo>
                    <a:pt x="137" y="2284"/>
                  </a:lnTo>
                  <a:lnTo>
                    <a:pt x="148" y="2276"/>
                  </a:lnTo>
                  <a:lnTo>
                    <a:pt x="148" y="2276"/>
                  </a:lnTo>
                  <a:lnTo>
                    <a:pt x="154" y="2271"/>
                  </a:lnTo>
                  <a:lnTo>
                    <a:pt x="158" y="2265"/>
                  </a:lnTo>
                  <a:lnTo>
                    <a:pt x="161" y="2257"/>
                  </a:lnTo>
                  <a:lnTo>
                    <a:pt x="161" y="2250"/>
                  </a:lnTo>
                  <a:lnTo>
                    <a:pt x="161" y="2250"/>
                  </a:lnTo>
                  <a:lnTo>
                    <a:pt x="161" y="2242"/>
                  </a:lnTo>
                  <a:lnTo>
                    <a:pt x="162" y="2235"/>
                  </a:lnTo>
                  <a:lnTo>
                    <a:pt x="163" y="2229"/>
                  </a:lnTo>
                  <a:lnTo>
                    <a:pt x="167" y="2221"/>
                  </a:lnTo>
                  <a:lnTo>
                    <a:pt x="167" y="2221"/>
                  </a:lnTo>
                  <a:lnTo>
                    <a:pt x="168" y="2219"/>
                  </a:lnTo>
                  <a:lnTo>
                    <a:pt x="169" y="2218"/>
                  </a:lnTo>
                  <a:lnTo>
                    <a:pt x="172" y="2218"/>
                  </a:lnTo>
                  <a:lnTo>
                    <a:pt x="173" y="2219"/>
                  </a:lnTo>
                  <a:lnTo>
                    <a:pt x="173" y="2219"/>
                  </a:lnTo>
                  <a:lnTo>
                    <a:pt x="176" y="2220"/>
                  </a:lnTo>
                  <a:lnTo>
                    <a:pt x="178" y="2220"/>
                  </a:lnTo>
                  <a:lnTo>
                    <a:pt x="182" y="2219"/>
                  </a:lnTo>
                  <a:lnTo>
                    <a:pt x="182" y="2219"/>
                  </a:lnTo>
                  <a:lnTo>
                    <a:pt x="190" y="2213"/>
                  </a:lnTo>
                  <a:lnTo>
                    <a:pt x="198" y="2206"/>
                  </a:lnTo>
                  <a:lnTo>
                    <a:pt x="198" y="2206"/>
                  </a:lnTo>
                  <a:lnTo>
                    <a:pt x="205" y="2200"/>
                  </a:lnTo>
                  <a:lnTo>
                    <a:pt x="208" y="2196"/>
                  </a:lnTo>
                  <a:lnTo>
                    <a:pt x="209" y="2191"/>
                  </a:lnTo>
                  <a:lnTo>
                    <a:pt x="209" y="2191"/>
                  </a:lnTo>
                  <a:lnTo>
                    <a:pt x="209" y="2163"/>
                  </a:lnTo>
                  <a:lnTo>
                    <a:pt x="209" y="2163"/>
                  </a:lnTo>
                  <a:lnTo>
                    <a:pt x="210" y="2149"/>
                  </a:lnTo>
                  <a:lnTo>
                    <a:pt x="210" y="2149"/>
                  </a:lnTo>
                  <a:lnTo>
                    <a:pt x="211" y="2143"/>
                  </a:lnTo>
                  <a:lnTo>
                    <a:pt x="211" y="2143"/>
                  </a:lnTo>
                  <a:lnTo>
                    <a:pt x="211" y="2138"/>
                  </a:lnTo>
                  <a:lnTo>
                    <a:pt x="214" y="2133"/>
                  </a:lnTo>
                  <a:lnTo>
                    <a:pt x="214" y="2133"/>
                  </a:lnTo>
                  <a:lnTo>
                    <a:pt x="229" y="2117"/>
                  </a:lnTo>
                  <a:lnTo>
                    <a:pt x="235" y="2108"/>
                  </a:lnTo>
                  <a:lnTo>
                    <a:pt x="241" y="2099"/>
                  </a:lnTo>
                  <a:lnTo>
                    <a:pt x="241" y="2099"/>
                  </a:lnTo>
                  <a:lnTo>
                    <a:pt x="249" y="2085"/>
                  </a:lnTo>
                  <a:lnTo>
                    <a:pt x="251" y="2077"/>
                  </a:lnTo>
                  <a:lnTo>
                    <a:pt x="252" y="2069"/>
                  </a:lnTo>
                  <a:lnTo>
                    <a:pt x="252" y="2069"/>
                  </a:lnTo>
                  <a:lnTo>
                    <a:pt x="254" y="2051"/>
                  </a:lnTo>
                  <a:lnTo>
                    <a:pt x="254" y="2051"/>
                  </a:lnTo>
                  <a:lnTo>
                    <a:pt x="254" y="2040"/>
                  </a:lnTo>
                  <a:lnTo>
                    <a:pt x="252" y="2030"/>
                  </a:lnTo>
                  <a:lnTo>
                    <a:pt x="252" y="2030"/>
                  </a:lnTo>
                  <a:lnTo>
                    <a:pt x="249" y="2022"/>
                  </a:lnTo>
                  <a:lnTo>
                    <a:pt x="246" y="2012"/>
                  </a:lnTo>
                  <a:lnTo>
                    <a:pt x="237" y="1994"/>
                  </a:lnTo>
                  <a:lnTo>
                    <a:pt x="237" y="1994"/>
                  </a:lnTo>
                  <a:lnTo>
                    <a:pt x="233" y="1983"/>
                  </a:lnTo>
                  <a:lnTo>
                    <a:pt x="229" y="1972"/>
                  </a:lnTo>
                  <a:lnTo>
                    <a:pt x="229" y="1972"/>
                  </a:lnTo>
                  <a:lnTo>
                    <a:pt x="228" y="1967"/>
                  </a:lnTo>
                  <a:lnTo>
                    <a:pt x="229" y="1963"/>
                  </a:lnTo>
                  <a:lnTo>
                    <a:pt x="229" y="1963"/>
                  </a:lnTo>
                  <a:lnTo>
                    <a:pt x="233" y="1952"/>
                  </a:lnTo>
                  <a:lnTo>
                    <a:pt x="233" y="1952"/>
                  </a:lnTo>
                  <a:lnTo>
                    <a:pt x="240" y="1931"/>
                  </a:lnTo>
                  <a:lnTo>
                    <a:pt x="246" y="1910"/>
                  </a:lnTo>
                  <a:lnTo>
                    <a:pt x="246" y="1910"/>
                  </a:lnTo>
                  <a:lnTo>
                    <a:pt x="251" y="1889"/>
                  </a:lnTo>
                  <a:lnTo>
                    <a:pt x="256" y="1867"/>
                  </a:lnTo>
                  <a:lnTo>
                    <a:pt x="256" y="1867"/>
                  </a:lnTo>
                  <a:lnTo>
                    <a:pt x="265" y="1815"/>
                  </a:lnTo>
                  <a:lnTo>
                    <a:pt x="265" y="1815"/>
                  </a:lnTo>
                  <a:lnTo>
                    <a:pt x="272" y="1770"/>
                  </a:lnTo>
                  <a:lnTo>
                    <a:pt x="272" y="1770"/>
                  </a:lnTo>
                  <a:lnTo>
                    <a:pt x="277" y="1732"/>
                  </a:lnTo>
                  <a:lnTo>
                    <a:pt x="277" y="1732"/>
                  </a:lnTo>
                  <a:lnTo>
                    <a:pt x="287" y="1678"/>
                  </a:lnTo>
                  <a:lnTo>
                    <a:pt x="287" y="1678"/>
                  </a:lnTo>
                  <a:lnTo>
                    <a:pt x="292" y="1642"/>
                  </a:lnTo>
                  <a:lnTo>
                    <a:pt x="292" y="1642"/>
                  </a:lnTo>
                  <a:lnTo>
                    <a:pt x="294" y="1620"/>
                  </a:lnTo>
                  <a:lnTo>
                    <a:pt x="294" y="1620"/>
                  </a:lnTo>
                  <a:lnTo>
                    <a:pt x="299" y="1589"/>
                  </a:lnTo>
                  <a:lnTo>
                    <a:pt x="299" y="1589"/>
                  </a:lnTo>
                  <a:lnTo>
                    <a:pt x="304" y="1556"/>
                  </a:lnTo>
                  <a:lnTo>
                    <a:pt x="304" y="1556"/>
                  </a:lnTo>
                  <a:lnTo>
                    <a:pt x="312" y="1521"/>
                  </a:lnTo>
                  <a:lnTo>
                    <a:pt x="312" y="1521"/>
                  </a:lnTo>
                  <a:lnTo>
                    <a:pt x="323" y="1461"/>
                  </a:lnTo>
                  <a:lnTo>
                    <a:pt x="323" y="1461"/>
                  </a:lnTo>
                  <a:lnTo>
                    <a:pt x="332" y="1418"/>
                  </a:lnTo>
                  <a:lnTo>
                    <a:pt x="332" y="1418"/>
                  </a:lnTo>
                  <a:lnTo>
                    <a:pt x="345" y="1360"/>
                  </a:lnTo>
                  <a:lnTo>
                    <a:pt x="345" y="1360"/>
                  </a:lnTo>
                  <a:lnTo>
                    <a:pt x="356" y="1310"/>
                  </a:lnTo>
                  <a:lnTo>
                    <a:pt x="356" y="1310"/>
                  </a:lnTo>
                  <a:lnTo>
                    <a:pt x="364" y="1282"/>
                  </a:lnTo>
                  <a:lnTo>
                    <a:pt x="364" y="1282"/>
                  </a:lnTo>
                  <a:lnTo>
                    <a:pt x="365" y="1282"/>
                  </a:lnTo>
                  <a:lnTo>
                    <a:pt x="365" y="1282"/>
                  </a:lnTo>
                  <a:lnTo>
                    <a:pt x="368" y="1289"/>
                  </a:lnTo>
                  <a:lnTo>
                    <a:pt x="368" y="1289"/>
                  </a:lnTo>
                  <a:lnTo>
                    <a:pt x="374" y="1324"/>
                  </a:lnTo>
                  <a:lnTo>
                    <a:pt x="374" y="1324"/>
                  </a:lnTo>
                  <a:lnTo>
                    <a:pt x="381" y="1367"/>
                  </a:lnTo>
                  <a:lnTo>
                    <a:pt x="381" y="1367"/>
                  </a:lnTo>
                  <a:lnTo>
                    <a:pt x="387" y="1401"/>
                  </a:lnTo>
                  <a:lnTo>
                    <a:pt x="387" y="1401"/>
                  </a:lnTo>
                  <a:lnTo>
                    <a:pt x="397" y="1454"/>
                  </a:lnTo>
                  <a:lnTo>
                    <a:pt x="397" y="1454"/>
                  </a:lnTo>
                  <a:lnTo>
                    <a:pt x="401" y="1478"/>
                  </a:lnTo>
                  <a:lnTo>
                    <a:pt x="401" y="1478"/>
                  </a:lnTo>
                  <a:lnTo>
                    <a:pt x="405" y="1496"/>
                  </a:lnTo>
                  <a:lnTo>
                    <a:pt x="405" y="1496"/>
                  </a:lnTo>
                  <a:lnTo>
                    <a:pt x="406" y="1510"/>
                  </a:lnTo>
                  <a:lnTo>
                    <a:pt x="408" y="1522"/>
                  </a:lnTo>
                  <a:lnTo>
                    <a:pt x="408" y="1522"/>
                  </a:lnTo>
                  <a:lnTo>
                    <a:pt x="417" y="1566"/>
                  </a:lnTo>
                  <a:lnTo>
                    <a:pt x="417" y="1566"/>
                  </a:lnTo>
                  <a:lnTo>
                    <a:pt x="420" y="1578"/>
                  </a:lnTo>
                  <a:lnTo>
                    <a:pt x="422" y="1592"/>
                  </a:lnTo>
                  <a:lnTo>
                    <a:pt x="422" y="1592"/>
                  </a:lnTo>
                  <a:lnTo>
                    <a:pt x="427" y="1649"/>
                  </a:lnTo>
                  <a:lnTo>
                    <a:pt x="427" y="1649"/>
                  </a:lnTo>
                  <a:lnTo>
                    <a:pt x="428" y="1662"/>
                  </a:lnTo>
                  <a:lnTo>
                    <a:pt x="428" y="1662"/>
                  </a:lnTo>
                  <a:lnTo>
                    <a:pt x="431" y="1675"/>
                  </a:lnTo>
                  <a:lnTo>
                    <a:pt x="432" y="1687"/>
                  </a:lnTo>
                  <a:lnTo>
                    <a:pt x="432" y="1687"/>
                  </a:lnTo>
                  <a:lnTo>
                    <a:pt x="432" y="1756"/>
                  </a:lnTo>
                  <a:lnTo>
                    <a:pt x="432" y="1756"/>
                  </a:lnTo>
                  <a:lnTo>
                    <a:pt x="432" y="1765"/>
                  </a:lnTo>
                  <a:lnTo>
                    <a:pt x="432" y="1775"/>
                  </a:lnTo>
                  <a:lnTo>
                    <a:pt x="432" y="1775"/>
                  </a:lnTo>
                  <a:lnTo>
                    <a:pt x="438" y="1816"/>
                  </a:lnTo>
                  <a:lnTo>
                    <a:pt x="438" y="1816"/>
                  </a:lnTo>
                  <a:lnTo>
                    <a:pt x="439" y="1838"/>
                  </a:lnTo>
                  <a:lnTo>
                    <a:pt x="439" y="1838"/>
                  </a:lnTo>
                  <a:lnTo>
                    <a:pt x="444" y="1885"/>
                  </a:lnTo>
                  <a:lnTo>
                    <a:pt x="444" y="1885"/>
                  </a:lnTo>
                  <a:lnTo>
                    <a:pt x="446" y="1901"/>
                  </a:lnTo>
                  <a:lnTo>
                    <a:pt x="447" y="1910"/>
                  </a:lnTo>
                  <a:lnTo>
                    <a:pt x="449" y="1918"/>
                  </a:lnTo>
                  <a:lnTo>
                    <a:pt x="449" y="1918"/>
                  </a:lnTo>
                  <a:lnTo>
                    <a:pt x="458" y="1940"/>
                  </a:lnTo>
                  <a:lnTo>
                    <a:pt x="467" y="1961"/>
                  </a:lnTo>
                  <a:lnTo>
                    <a:pt x="467" y="1961"/>
                  </a:lnTo>
                  <a:lnTo>
                    <a:pt x="468" y="1966"/>
                  </a:lnTo>
                  <a:lnTo>
                    <a:pt x="468" y="1966"/>
                  </a:lnTo>
                  <a:lnTo>
                    <a:pt x="463" y="2002"/>
                  </a:lnTo>
                  <a:lnTo>
                    <a:pt x="463" y="2002"/>
                  </a:lnTo>
                  <a:lnTo>
                    <a:pt x="461" y="2029"/>
                  </a:lnTo>
                  <a:lnTo>
                    <a:pt x="461" y="2029"/>
                  </a:lnTo>
                  <a:lnTo>
                    <a:pt x="459" y="2038"/>
                  </a:lnTo>
                  <a:lnTo>
                    <a:pt x="459" y="2046"/>
                  </a:lnTo>
                  <a:lnTo>
                    <a:pt x="461" y="2065"/>
                  </a:lnTo>
                  <a:lnTo>
                    <a:pt x="461" y="2065"/>
                  </a:lnTo>
                  <a:lnTo>
                    <a:pt x="464" y="2079"/>
                  </a:lnTo>
                  <a:lnTo>
                    <a:pt x="470" y="2091"/>
                  </a:lnTo>
                  <a:lnTo>
                    <a:pt x="477" y="2103"/>
                  </a:lnTo>
                  <a:lnTo>
                    <a:pt x="485" y="2115"/>
                  </a:lnTo>
                  <a:lnTo>
                    <a:pt x="485" y="2115"/>
                  </a:lnTo>
                  <a:lnTo>
                    <a:pt x="489" y="2123"/>
                  </a:lnTo>
                  <a:lnTo>
                    <a:pt x="490" y="2128"/>
                  </a:lnTo>
                  <a:lnTo>
                    <a:pt x="490" y="2133"/>
                  </a:lnTo>
                  <a:lnTo>
                    <a:pt x="490" y="2133"/>
                  </a:lnTo>
                  <a:lnTo>
                    <a:pt x="489" y="2153"/>
                  </a:lnTo>
                  <a:lnTo>
                    <a:pt x="489" y="2173"/>
                  </a:lnTo>
                  <a:lnTo>
                    <a:pt x="489" y="2173"/>
                  </a:lnTo>
                  <a:lnTo>
                    <a:pt x="489" y="2180"/>
                  </a:lnTo>
                  <a:lnTo>
                    <a:pt x="489" y="2180"/>
                  </a:lnTo>
                  <a:lnTo>
                    <a:pt x="489" y="2184"/>
                  </a:lnTo>
                  <a:lnTo>
                    <a:pt x="490" y="2188"/>
                  </a:lnTo>
                  <a:lnTo>
                    <a:pt x="491" y="2191"/>
                  </a:lnTo>
                  <a:lnTo>
                    <a:pt x="495" y="2194"/>
                  </a:lnTo>
                  <a:lnTo>
                    <a:pt x="495" y="2194"/>
                  </a:lnTo>
                  <a:lnTo>
                    <a:pt x="519" y="2210"/>
                  </a:lnTo>
                  <a:lnTo>
                    <a:pt x="519" y="2210"/>
                  </a:lnTo>
                  <a:lnTo>
                    <a:pt x="521" y="2213"/>
                  </a:lnTo>
                  <a:lnTo>
                    <a:pt x="524" y="2213"/>
                  </a:lnTo>
                  <a:lnTo>
                    <a:pt x="526" y="2213"/>
                  </a:lnTo>
                  <a:lnTo>
                    <a:pt x="529" y="2210"/>
                  </a:lnTo>
                  <a:lnTo>
                    <a:pt x="529" y="2210"/>
                  </a:lnTo>
                  <a:lnTo>
                    <a:pt x="532" y="2209"/>
                  </a:lnTo>
                  <a:lnTo>
                    <a:pt x="536" y="2206"/>
                  </a:lnTo>
                  <a:lnTo>
                    <a:pt x="536" y="2206"/>
                  </a:lnTo>
                  <a:lnTo>
                    <a:pt x="537" y="2211"/>
                  </a:lnTo>
                  <a:lnTo>
                    <a:pt x="537" y="2211"/>
                  </a:lnTo>
                  <a:lnTo>
                    <a:pt x="539" y="2218"/>
                  </a:lnTo>
                  <a:lnTo>
                    <a:pt x="540" y="2224"/>
                  </a:lnTo>
                  <a:lnTo>
                    <a:pt x="540" y="2224"/>
                  </a:lnTo>
                  <a:lnTo>
                    <a:pt x="542" y="2232"/>
                  </a:lnTo>
                  <a:lnTo>
                    <a:pt x="542" y="2242"/>
                  </a:lnTo>
                  <a:lnTo>
                    <a:pt x="542" y="2242"/>
                  </a:lnTo>
                  <a:lnTo>
                    <a:pt x="542" y="2247"/>
                  </a:lnTo>
                  <a:lnTo>
                    <a:pt x="544" y="2252"/>
                  </a:lnTo>
                  <a:lnTo>
                    <a:pt x="546" y="2256"/>
                  </a:lnTo>
                  <a:lnTo>
                    <a:pt x="550" y="2260"/>
                  </a:lnTo>
                  <a:lnTo>
                    <a:pt x="550" y="2260"/>
                  </a:lnTo>
                  <a:lnTo>
                    <a:pt x="556" y="2267"/>
                  </a:lnTo>
                  <a:lnTo>
                    <a:pt x="565" y="2272"/>
                  </a:lnTo>
                  <a:lnTo>
                    <a:pt x="573" y="2277"/>
                  </a:lnTo>
                  <a:lnTo>
                    <a:pt x="582" y="2281"/>
                  </a:lnTo>
                  <a:lnTo>
                    <a:pt x="582" y="2281"/>
                  </a:lnTo>
                  <a:lnTo>
                    <a:pt x="601" y="2284"/>
                  </a:lnTo>
                  <a:lnTo>
                    <a:pt x="619" y="2288"/>
                  </a:lnTo>
                  <a:lnTo>
                    <a:pt x="619" y="2288"/>
                  </a:lnTo>
                  <a:lnTo>
                    <a:pt x="632" y="2289"/>
                  </a:lnTo>
                  <a:lnTo>
                    <a:pt x="644" y="2287"/>
                  </a:lnTo>
                  <a:lnTo>
                    <a:pt x="644" y="2287"/>
                  </a:lnTo>
                  <a:lnTo>
                    <a:pt x="664" y="2283"/>
                  </a:lnTo>
                  <a:lnTo>
                    <a:pt x="682" y="2278"/>
                  </a:lnTo>
                  <a:lnTo>
                    <a:pt x="682" y="2278"/>
                  </a:lnTo>
                  <a:lnTo>
                    <a:pt x="689" y="2277"/>
                  </a:lnTo>
                  <a:lnTo>
                    <a:pt x="691" y="2273"/>
                  </a:lnTo>
                  <a:lnTo>
                    <a:pt x="691" y="2270"/>
                  </a:lnTo>
                  <a:lnTo>
                    <a:pt x="690" y="2263"/>
                  </a:lnTo>
                  <a:lnTo>
                    <a:pt x="690" y="2263"/>
                  </a:lnTo>
                  <a:lnTo>
                    <a:pt x="689" y="2261"/>
                  </a:lnTo>
                  <a:lnTo>
                    <a:pt x="687" y="2260"/>
                  </a:lnTo>
                  <a:lnTo>
                    <a:pt x="687" y="2260"/>
                  </a:lnTo>
                  <a:lnTo>
                    <a:pt x="684" y="2256"/>
                  </a:lnTo>
                  <a:lnTo>
                    <a:pt x="684" y="2256"/>
                  </a:lnTo>
                  <a:lnTo>
                    <a:pt x="681" y="2247"/>
                  </a:lnTo>
                  <a:lnTo>
                    <a:pt x="681" y="2247"/>
                  </a:lnTo>
                  <a:lnTo>
                    <a:pt x="670" y="2227"/>
                  </a:lnTo>
                  <a:lnTo>
                    <a:pt x="670" y="2227"/>
                  </a:lnTo>
                  <a:lnTo>
                    <a:pt x="660" y="2211"/>
                  </a:lnTo>
                  <a:lnTo>
                    <a:pt x="654" y="2203"/>
                  </a:lnTo>
                  <a:lnTo>
                    <a:pt x="649" y="2195"/>
                  </a:lnTo>
                  <a:lnTo>
                    <a:pt x="649" y="2195"/>
                  </a:lnTo>
                  <a:lnTo>
                    <a:pt x="635" y="2177"/>
                  </a:lnTo>
                  <a:lnTo>
                    <a:pt x="624" y="2158"/>
                  </a:lnTo>
                  <a:lnTo>
                    <a:pt x="624" y="2158"/>
                  </a:lnTo>
                  <a:lnTo>
                    <a:pt x="623" y="2156"/>
                  </a:lnTo>
                  <a:lnTo>
                    <a:pt x="623" y="2153"/>
                  </a:lnTo>
                  <a:lnTo>
                    <a:pt x="623" y="2153"/>
                  </a:lnTo>
                  <a:lnTo>
                    <a:pt x="622" y="2143"/>
                  </a:lnTo>
                  <a:lnTo>
                    <a:pt x="619" y="2134"/>
                  </a:lnTo>
                  <a:lnTo>
                    <a:pt x="617" y="2126"/>
                  </a:lnTo>
                  <a:lnTo>
                    <a:pt x="613" y="2117"/>
                  </a:lnTo>
                  <a:lnTo>
                    <a:pt x="613" y="2117"/>
                  </a:lnTo>
                  <a:lnTo>
                    <a:pt x="613" y="2115"/>
                  </a:lnTo>
                  <a:lnTo>
                    <a:pt x="613" y="2115"/>
                  </a:lnTo>
                  <a:lnTo>
                    <a:pt x="613" y="2108"/>
                  </a:lnTo>
                  <a:lnTo>
                    <a:pt x="613" y="2108"/>
                  </a:lnTo>
                  <a:lnTo>
                    <a:pt x="613" y="2100"/>
                  </a:lnTo>
                  <a:lnTo>
                    <a:pt x="614" y="2092"/>
                  </a:lnTo>
                  <a:lnTo>
                    <a:pt x="614" y="2092"/>
                  </a:lnTo>
                  <a:lnTo>
                    <a:pt x="615" y="2086"/>
                  </a:lnTo>
                  <a:lnTo>
                    <a:pt x="618" y="2080"/>
                  </a:lnTo>
                  <a:lnTo>
                    <a:pt x="618" y="2080"/>
                  </a:lnTo>
                  <a:lnTo>
                    <a:pt x="622" y="2048"/>
                  </a:lnTo>
                  <a:lnTo>
                    <a:pt x="622" y="2048"/>
                  </a:lnTo>
                  <a:lnTo>
                    <a:pt x="622" y="2043"/>
                  </a:lnTo>
                  <a:lnTo>
                    <a:pt x="620" y="2039"/>
                  </a:lnTo>
                  <a:lnTo>
                    <a:pt x="617" y="2035"/>
                  </a:lnTo>
                  <a:lnTo>
                    <a:pt x="613" y="2033"/>
                  </a:lnTo>
                  <a:lnTo>
                    <a:pt x="613" y="2033"/>
                  </a:lnTo>
                  <a:lnTo>
                    <a:pt x="599" y="2025"/>
                  </a:lnTo>
                  <a:lnTo>
                    <a:pt x="599" y="2025"/>
                  </a:lnTo>
                  <a:lnTo>
                    <a:pt x="598" y="2024"/>
                  </a:lnTo>
                  <a:lnTo>
                    <a:pt x="598" y="2022"/>
                  </a:lnTo>
                  <a:lnTo>
                    <a:pt x="598" y="2022"/>
                  </a:lnTo>
                  <a:lnTo>
                    <a:pt x="602" y="2008"/>
                  </a:lnTo>
                  <a:lnTo>
                    <a:pt x="602" y="2008"/>
                  </a:lnTo>
                  <a:lnTo>
                    <a:pt x="604" y="1994"/>
                  </a:lnTo>
                  <a:lnTo>
                    <a:pt x="607" y="1981"/>
                  </a:lnTo>
                  <a:lnTo>
                    <a:pt x="607" y="1981"/>
                  </a:lnTo>
                  <a:lnTo>
                    <a:pt x="607" y="1968"/>
                  </a:lnTo>
                  <a:lnTo>
                    <a:pt x="605" y="1956"/>
                  </a:lnTo>
                  <a:lnTo>
                    <a:pt x="605" y="1956"/>
                  </a:lnTo>
                  <a:lnTo>
                    <a:pt x="602" y="1921"/>
                  </a:lnTo>
                  <a:lnTo>
                    <a:pt x="602" y="1921"/>
                  </a:lnTo>
                  <a:lnTo>
                    <a:pt x="598" y="1880"/>
                  </a:lnTo>
                  <a:lnTo>
                    <a:pt x="598" y="1880"/>
                  </a:lnTo>
                  <a:lnTo>
                    <a:pt x="596" y="1843"/>
                  </a:lnTo>
                  <a:lnTo>
                    <a:pt x="596" y="1843"/>
                  </a:lnTo>
                  <a:lnTo>
                    <a:pt x="596" y="1838"/>
                  </a:lnTo>
                  <a:lnTo>
                    <a:pt x="596" y="1838"/>
                  </a:lnTo>
                  <a:lnTo>
                    <a:pt x="599" y="1818"/>
                  </a:lnTo>
                  <a:lnTo>
                    <a:pt x="599" y="1810"/>
                  </a:lnTo>
                  <a:lnTo>
                    <a:pt x="599" y="1800"/>
                  </a:lnTo>
                  <a:lnTo>
                    <a:pt x="599" y="1800"/>
                  </a:lnTo>
                  <a:lnTo>
                    <a:pt x="597" y="1780"/>
                  </a:lnTo>
                  <a:lnTo>
                    <a:pt x="596" y="1760"/>
                  </a:lnTo>
                  <a:lnTo>
                    <a:pt x="596" y="1760"/>
                  </a:lnTo>
                  <a:lnTo>
                    <a:pt x="593" y="1738"/>
                  </a:lnTo>
                  <a:lnTo>
                    <a:pt x="593" y="1738"/>
                  </a:lnTo>
                  <a:lnTo>
                    <a:pt x="591" y="1714"/>
                  </a:lnTo>
                  <a:lnTo>
                    <a:pt x="591" y="1714"/>
                  </a:lnTo>
                  <a:lnTo>
                    <a:pt x="588" y="1685"/>
                  </a:lnTo>
                  <a:lnTo>
                    <a:pt x="588" y="1685"/>
                  </a:lnTo>
                  <a:lnTo>
                    <a:pt x="584" y="1670"/>
                  </a:lnTo>
                  <a:lnTo>
                    <a:pt x="583" y="1661"/>
                  </a:lnTo>
                  <a:lnTo>
                    <a:pt x="583" y="1652"/>
                  </a:lnTo>
                  <a:lnTo>
                    <a:pt x="583" y="1652"/>
                  </a:lnTo>
                  <a:lnTo>
                    <a:pt x="584" y="1644"/>
                  </a:lnTo>
                  <a:lnTo>
                    <a:pt x="584" y="1635"/>
                  </a:lnTo>
                  <a:lnTo>
                    <a:pt x="583" y="1618"/>
                  </a:lnTo>
                  <a:lnTo>
                    <a:pt x="583" y="1618"/>
                  </a:lnTo>
                  <a:lnTo>
                    <a:pt x="581" y="1597"/>
                  </a:lnTo>
                  <a:lnTo>
                    <a:pt x="581" y="1597"/>
                  </a:lnTo>
                  <a:lnTo>
                    <a:pt x="579" y="1583"/>
                  </a:lnTo>
                  <a:lnTo>
                    <a:pt x="581" y="1575"/>
                  </a:lnTo>
                  <a:lnTo>
                    <a:pt x="582" y="1569"/>
                  </a:lnTo>
                  <a:lnTo>
                    <a:pt x="582" y="1569"/>
                  </a:lnTo>
                  <a:lnTo>
                    <a:pt x="587" y="1556"/>
                  </a:lnTo>
                  <a:lnTo>
                    <a:pt x="591" y="1542"/>
                  </a:lnTo>
                  <a:lnTo>
                    <a:pt x="592" y="1527"/>
                  </a:lnTo>
                  <a:lnTo>
                    <a:pt x="593" y="1513"/>
                  </a:lnTo>
                  <a:lnTo>
                    <a:pt x="593" y="1513"/>
                  </a:lnTo>
                  <a:lnTo>
                    <a:pt x="594" y="1486"/>
                  </a:lnTo>
                  <a:lnTo>
                    <a:pt x="596" y="1473"/>
                  </a:lnTo>
                  <a:lnTo>
                    <a:pt x="597" y="1459"/>
                  </a:lnTo>
                  <a:lnTo>
                    <a:pt x="597" y="1459"/>
                  </a:lnTo>
                  <a:lnTo>
                    <a:pt x="598" y="1447"/>
                  </a:lnTo>
                  <a:lnTo>
                    <a:pt x="599" y="1434"/>
                  </a:lnTo>
                  <a:lnTo>
                    <a:pt x="599" y="1434"/>
                  </a:lnTo>
                  <a:lnTo>
                    <a:pt x="603" y="1399"/>
                  </a:lnTo>
                  <a:lnTo>
                    <a:pt x="603" y="1399"/>
                  </a:lnTo>
                  <a:lnTo>
                    <a:pt x="603" y="1394"/>
                  </a:lnTo>
                  <a:lnTo>
                    <a:pt x="603" y="1394"/>
                  </a:lnTo>
                  <a:lnTo>
                    <a:pt x="605" y="1370"/>
                  </a:lnTo>
                  <a:lnTo>
                    <a:pt x="605" y="1370"/>
                  </a:lnTo>
                  <a:lnTo>
                    <a:pt x="608" y="1336"/>
                  </a:lnTo>
                  <a:lnTo>
                    <a:pt x="608" y="1336"/>
                  </a:lnTo>
                  <a:lnTo>
                    <a:pt x="608" y="1325"/>
                  </a:lnTo>
                  <a:lnTo>
                    <a:pt x="608" y="1325"/>
                  </a:lnTo>
                  <a:lnTo>
                    <a:pt x="609" y="1316"/>
                  </a:lnTo>
                  <a:lnTo>
                    <a:pt x="609" y="1316"/>
                  </a:lnTo>
                  <a:lnTo>
                    <a:pt x="610" y="1306"/>
                  </a:lnTo>
                  <a:lnTo>
                    <a:pt x="610" y="1306"/>
                  </a:lnTo>
                  <a:lnTo>
                    <a:pt x="609" y="1279"/>
                  </a:lnTo>
                  <a:lnTo>
                    <a:pt x="609" y="1279"/>
                  </a:lnTo>
                  <a:lnTo>
                    <a:pt x="609" y="1249"/>
                  </a:lnTo>
                  <a:lnTo>
                    <a:pt x="609" y="1249"/>
                  </a:lnTo>
                  <a:lnTo>
                    <a:pt x="608" y="1209"/>
                  </a:lnTo>
                  <a:lnTo>
                    <a:pt x="608" y="1209"/>
                  </a:lnTo>
                  <a:lnTo>
                    <a:pt x="608" y="1201"/>
                  </a:lnTo>
                  <a:lnTo>
                    <a:pt x="609" y="1192"/>
                  </a:lnTo>
                  <a:lnTo>
                    <a:pt x="609" y="1192"/>
                  </a:lnTo>
                  <a:lnTo>
                    <a:pt x="608" y="1166"/>
                  </a:lnTo>
                  <a:lnTo>
                    <a:pt x="608" y="1166"/>
                  </a:lnTo>
                  <a:lnTo>
                    <a:pt x="605" y="1129"/>
                  </a:lnTo>
                  <a:lnTo>
                    <a:pt x="605" y="1129"/>
                  </a:lnTo>
                  <a:lnTo>
                    <a:pt x="605" y="1123"/>
                  </a:lnTo>
                  <a:lnTo>
                    <a:pt x="605" y="1123"/>
                  </a:lnTo>
                  <a:lnTo>
                    <a:pt x="602" y="1096"/>
                  </a:lnTo>
                  <a:lnTo>
                    <a:pt x="602" y="1096"/>
                  </a:lnTo>
                  <a:lnTo>
                    <a:pt x="598" y="1046"/>
                  </a:lnTo>
                  <a:lnTo>
                    <a:pt x="598" y="1046"/>
                  </a:lnTo>
                  <a:lnTo>
                    <a:pt x="596" y="1010"/>
                  </a:lnTo>
                  <a:lnTo>
                    <a:pt x="596" y="1010"/>
                  </a:lnTo>
                  <a:lnTo>
                    <a:pt x="589" y="967"/>
                  </a:lnTo>
                  <a:lnTo>
                    <a:pt x="589" y="967"/>
                  </a:lnTo>
                  <a:lnTo>
                    <a:pt x="584" y="925"/>
                  </a:lnTo>
                  <a:lnTo>
                    <a:pt x="584" y="925"/>
                  </a:lnTo>
                  <a:lnTo>
                    <a:pt x="584" y="911"/>
                  </a:lnTo>
                  <a:lnTo>
                    <a:pt x="584" y="897"/>
                  </a:lnTo>
                  <a:lnTo>
                    <a:pt x="584" y="897"/>
                  </a:lnTo>
                  <a:lnTo>
                    <a:pt x="584" y="888"/>
                  </a:lnTo>
                  <a:lnTo>
                    <a:pt x="584" y="888"/>
                  </a:lnTo>
                  <a:lnTo>
                    <a:pt x="601" y="888"/>
                  </a:lnTo>
                  <a:lnTo>
                    <a:pt x="601" y="888"/>
                  </a:lnTo>
                  <a:lnTo>
                    <a:pt x="619" y="888"/>
                  </a:lnTo>
                  <a:lnTo>
                    <a:pt x="619" y="888"/>
                  </a:lnTo>
                  <a:lnTo>
                    <a:pt x="635" y="889"/>
                  </a:lnTo>
                  <a:lnTo>
                    <a:pt x="635" y="889"/>
                  </a:lnTo>
                  <a:lnTo>
                    <a:pt x="645" y="889"/>
                  </a:lnTo>
                  <a:lnTo>
                    <a:pt x="654" y="889"/>
                  </a:lnTo>
                  <a:lnTo>
                    <a:pt x="654" y="889"/>
                  </a:lnTo>
                  <a:lnTo>
                    <a:pt x="680" y="885"/>
                  </a:lnTo>
                  <a:lnTo>
                    <a:pt x="680" y="885"/>
                  </a:lnTo>
                  <a:lnTo>
                    <a:pt x="687" y="884"/>
                  </a:lnTo>
                  <a:lnTo>
                    <a:pt x="687" y="884"/>
                  </a:lnTo>
                  <a:lnTo>
                    <a:pt x="707" y="885"/>
                  </a:lnTo>
                  <a:lnTo>
                    <a:pt x="716" y="884"/>
                  </a:lnTo>
                  <a:lnTo>
                    <a:pt x="726" y="881"/>
                  </a:lnTo>
                  <a:lnTo>
                    <a:pt x="726" y="881"/>
                  </a:lnTo>
                  <a:lnTo>
                    <a:pt x="732" y="878"/>
                  </a:lnTo>
                  <a:lnTo>
                    <a:pt x="738" y="873"/>
                  </a:lnTo>
                  <a:lnTo>
                    <a:pt x="743" y="866"/>
                  </a:lnTo>
                  <a:lnTo>
                    <a:pt x="747" y="860"/>
                  </a:lnTo>
                  <a:lnTo>
                    <a:pt x="747" y="860"/>
                  </a:lnTo>
                  <a:lnTo>
                    <a:pt x="750" y="853"/>
                  </a:lnTo>
                  <a:lnTo>
                    <a:pt x="753" y="847"/>
                  </a:lnTo>
                  <a:lnTo>
                    <a:pt x="753" y="847"/>
                  </a:lnTo>
                  <a:lnTo>
                    <a:pt x="759" y="835"/>
                  </a:lnTo>
                  <a:lnTo>
                    <a:pt x="762" y="826"/>
                  </a:lnTo>
                  <a:lnTo>
                    <a:pt x="763" y="813"/>
                  </a:lnTo>
                  <a:lnTo>
                    <a:pt x="763" y="802"/>
                  </a:lnTo>
                  <a:lnTo>
                    <a:pt x="763" y="802"/>
                  </a:lnTo>
                  <a:close/>
                  <a:moveTo>
                    <a:pt x="161" y="760"/>
                  </a:moveTo>
                  <a:lnTo>
                    <a:pt x="161" y="760"/>
                  </a:lnTo>
                  <a:lnTo>
                    <a:pt x="156" y="761"/>
                  </a:lnTo>
                  <a:lnTo>
                    <a:pt x="151" y="764"/>
                  </a:lnTo>
                  <a:lnTo>
                    <a:pt x="151" y="764"/>
                  </a:lnTo>
                  <a:lnTo>
                    <a:pt x="140" y="765"/>
                  </a:lnTo>
                  <a:lnTo>
                    <a:pt x="140" y="765"/>
                  </a:lnTo>
                  <a:lnTo>
                    <a:pt x="157" y="718"/>
                  </a:lnTo>
                  <a:lnTo>
                    <a:pt x="157" y="718"/>
                  </a:lnTo>
                  <a:lnTo>
                    <a:pt x="159" y="714"/>
                  </a:lnTo>
                  <a:lnTo>
                    <a:pt x="161" y="713"/>
                  </a:lnTo>
                  <a:lnTo>
                    <a:pt x="163" y="714"/>
                  </a:lnTo>
                  <a:lnTo>
                    <a:pt x="163" y="714"/>
                  </a:lnTo>
                  <a:lnTo>
                    <a:pt x="176" y="760"/>
                  </a:lnTo>
                  <a:lnTo>
                    <a:pt x="176" y="760"/>
                  </a:lnTo>
                  <a:lnTo>
                    <a:pt x="161" y="760"/>
                  </a:lnTo>
                  <a:lnTo>
                    <a:pt x="161" y="760"/>
                  </a:lnTo>
                  <a:close/>
                  <a:moveTo>
                    <a:pt x="587" y="749"/>
                  </a:moveTo>
                  <a:lnTo>
                    <a:pt x="587" y="749"/>
                  </a:lnTo>
                  <a:lnTo>
                    <a:pt x="591" y="738"/>
                  </a:lnTo>
                  <a:lnTo>
                    <a:pt x="593" y="726"/>
                  </a:lnTo>
                  <a:lnTo>
                    <a:pt x="596" y="705"/>
                  </a:lnTo>
                  <a:lnTo>
                    <a:pt x="596" y="705"/>
                  </a:lnTo>
                  <a:lnTo>
                    <a:pt x="617" y="750"/>
                  </a:lnTo>
                  <a:lnTo>
                    <a:pt x="617" y="750"/>
                  </a:lnTo>
                  <a:lnTo>
                    <a:pt x="587" y="749"/>
                  </a:lnTo>
                  <a:lnTo>
                    <a:pt x="587" y="749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norm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en-US" dirty="0">
                <a:cs typeface="+mn-ea"/>
                <a:sym typeface="+mn-lt"/>
              </a:endParaRPr>
            </a:p>
          </p:txBody>
        </p:sp>
        <p:sp>
          <p:nvSpPr>
            <p:cNvPr id="11" name="îşľîḓè"/>
            <p:cNvSpPr/>
            <p:nvPr>
              <p:custDataLst>
                <p:tags r:id="rId4"/>
              </p:custDataLst>
            </p:nvPr>
          </p:nvSpPr>
          <p:spPr>
            <a:xfrm>
              <a:off x="3464126" y="4111459"/>
              <a:ext cx="937532" cy="191830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rtlCol="0" anchor="ctr">
              <a:normAutofit fontScale="25000" lnSpcReduction="20000"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9pPr>
            </a:lstStyle>
            <a:p>
              <a:pPr algn="ctr"/>
              <a:endParaRPr lang="en-US" dirty="0">
                <a:cs typeface="+mn-ea"/>
                <a:sym typeface="+mn-lt"/>
              </a:endParaRPr>
            </a:p>
          </p:txBody>
        </p:sp>
        <p:grpSp>
          <p:nvGrpSpPr>
            <p:cNvPr id="12" name="iṥḷïḍé"/>
            <p:cNvGrpSpPr/>
            <p:nvPr/>
          </p:nvGrpSpPr>
          <p:grpSpPr>
            <a:xfrm>
              <a:off x="3778350" y="3014045"/>
              <a:ext cx="309085" cy="1258777"/>
              <a:chOff x="3754908" y="3433078"/>
              <a:chExt cx="309085" cy="1258777"/>
            </a:xfrm>
            <a:solidFill>
              <a:schemeClr val="accent2"/>
            </a:solidFill>
          </p:grpSpPr>
          <p:sp>
            <p:nvSpPr>
              <p:cNvPr id="25" name="îṩḻiḑê"/>
              <p:cNvSpPr/>
              <p:nvPr>
                <p:custDataLst>
                  <p:tags r:id="rId5"/>
                </p:custDataLst>
              </p:nvPr>
            </p:nvSpPr>
            <p:spPr bwMode="auto">
              <a:xfrm>
                <a:off x="3754908" y="3613904"/>
                <a:ext cx="309085" cy="1077951"/>
              </a:xfrm>
              <a:custGeom>
                <a:avLst/>
                <a:gdLst>
                  <a:gd name="T0" fmla="*/ 342 w 441"/>
                  <a:gd name="T1" fmla="*/ 582 h 1538"/>
                  <a:gd name="T2" fmla="*/ 335 w 441"/>
                  <a:gd name="T3" fmla="*/ 449 h 1538"/>
                  <a:gd name="T4" fmla="*/ 346 w 441"/>
                  <a:gd name="T5" fmla="*/ 406 h 1538"/>
                  <a:gd name="T6" fmla="*/ 363 w 441"/>
                  <a:gd name="T7" fmla="*/ 365 h 1538"/>
                  <a:gd name="T8" fmla="*/ 414 w 441"/>
                  <a:gd name="T9" fmla="*/ 378 h 1538"/>
                  <a:gd name="T10" fmla="*/ 441 w 441"/>
                  <a:gd name="T11" fmla="*/ 313 h 1538"/>
                  <a:gd name="T12" fmla="*/ 433 w 441"/>
                  <a:gd name="T13" fmla="*/ 256 h 1538"/>
                  <a:gd name="T14" fmla="*/ 392 w 441"/>
                  <a:gd name="T15" fmla="*/ 140 h 1538"/>
                  <a:gd name="T16" fmla="*/ 392 w 441"/>
                  <a:gd name="T17" fmla="*/ 62 h 1538"/>
                  <a:gd name="T18" fmla="*/ 384 w 441"/>
                  <a:gd name="T19" fmla="*/ 39 h 1538"/>
                  <a:gd name="T20" fmla="*/ 346 w 441"/>
                  <a:gd name="T21" fmla="*/ 20 h 1538"/>
                  <a:gd name="T22" fmla="*/ 319 w 441"/>
                  <a:gd name="T23" fmla="*/ 10 h 1538"/>
                  <a:gd name="T24" fmla="*/ 296 w 441"/>
                  <a:gd name="T25" fmla="*/ 11 h 1538"/>
                  <a:gd name="T26" fmla="*/ 300 w 441"/>
                  <a:gd name="T27" fmla="*/ 62 h 1538"/>
                  <a:gd name="T28" fmla="*/ 325 w 441"/>
                  <a:gd name="T29" fmla="*/ 116 h 1538"/>
                  <a:gd name="T30" fmla="*/ 268 w 441"/>
                  <a:gd name="T31" fmla="*/ 89 h 1538"/>
                  <a:gd name="T32" fmla="*/ 247 w 441"/>
                  <a:gd name="T33" fmla="*/ 49 h 1538"/>
                  <a:gd name="T34" fmla="*/ 220 w 441"/>
                  <a:gd name="T35" fmla="*/ 46 h 1538"/>
                  <a:gd name="T36" fmla="*/ 238 w 441"/>
                  <a:gd name="T37" fmla="*/ 85 h 1538"/>
                  <a:gd name="T38" fmla="*/ 181 w 441"/>
                  <a:gd name="T39" fmla="*/ 39 h 1538"/>
                  <a:gd name="T40" fmla="*/ 124 w 441"/>
                  <a:gd name="T41" fmla="*/ 1 h 1538"/>
                  <a:gd name="T42" fmla="*/ 101 w 441"/>
                  <a:gd name="T43" fmla="*/ 21 h 1538"/>
                  <a:gd name="T44" fmla="*/ 51 w 441"/>
                  <a:gd name="T45" fmla="*/ 36 h 1538"/>
                  <a:gd name="T46" fmla="*/ 5 w 441"/>
                  <a:gd name="T47" fmla="*/ 78 h 1538"/>
                  <a:gd name="T48" fmla="*/ 16 w 441"/>
                  <a:gd name="T49" fmla="*/ 182 h 1538"/>
                  <a:gd name="T50" fmla="*/ 32 w 441"/>
                  <a:gd name="T51" fmla="*/ 239 h 1538"/>
                  <a:gd name="T52" fmla="*/ 49 w 441"/>
                  <a:gd name="T53" fmla="*/ 274 h 1538"/>
                  <a:gd name="T54" fmla="*/ 63 w 441"/>
                  <a:gd name="T55" fmla="*/ 325 h 1538"/>
                  <a:gd name="T56" fmla="*/ 78 w 441"/>
                  <a:gd name="T57" fmla="*/ 371 h 1538"/>
                  <a:gd name="T58" fmla="*/ 51 w 441"/>
                  <a:gd name="T59" fmla="*/ 463 h 1538"/>
                  <a:gd name="T60" fmla="*/ 44 w 441"/>
                  <a:gd name="T61" fmla="*/ 569 h 1538"/>
                  <a:gd name="T62" fmla="*/ 47 w 441"/>
                  <a:gd name="T63" fmla="*/ 658 h 1538"/>
                  <a:gd name="T64" fmla="*/ 57 w 441"/>
                  <a:gd name="T65" fmla="*/ 717 h 1538"/>
                  <a:gd name="T66" fmla="*/ 56 w 441"/>
                  <a:gd name="T67" fmla="*/ 758 h 1538"/>
                  <a:gd name="T68" fmla="*/ 58 w 441"/>
                  <a:gd name="T69" fmla="*/ 816 h 1538"/>
                  <a:gd name="T70" fmla="*/ 52 w 441"/>
                  <a:gd name="T71" fmla="*/ 873 h 1538"/>
                  <a:gd name="T72" fmla="*/ 56 w 441"/>
                  <a:gd name="T73" fmla="*/ 944 h 1538"/>
                  <a:gd name="T74" fmla="*/ 26 w 441"/>
                  <a:gd name="T75" fmla="*/ 1112 h 1538"/>
                  <a:gd name="T76" fmla="*/ 34 w 441"/>
                  <a:gd name="T77" fmla="*/ 1335 h 1538"/>
                  <a:gd name="T78" fmla="*/ 55 w 441"/>
                  <a:gd name="T79" fmla="*/ 1397 h 1538"/>
                  <a:gd name="T80" fmla="*/ 52 w 441"/>
                  <a:gd name="T81" fmla="*/ 1473 h 1538"/>
                  <a:gd name="T82" fmla="*/ 87 w 441"/>
                  <a:gd name="T83" fmla="*/ 1493 h 1538"/>
                  <a:gd name="T84" fmla="*/ 143 w 441"/>
                  <a:gd name="T85" fmla="*/ 1525 h 1538"/>
                  <a:gd name="T86" fmla="*/ 264 w 441"/>
                  <a:gd name="T87" fmla="*/ 1534 h 1538"/>
                  <a:gd name="T88" fmla="*/ 284 w 441"/>
                  <a:gd name="T89" fmla="*/ 1506 h 1538"/>
                  <a:gd name="T90" fmla="*/ 242 w 441"/>
                  <a:gd name="T91" fmla="*/ 1478 h 1538"/>
                  <a:gd name="T92" fmla="*/ 200 w 441"/>
                  <a:gd name="T93" fmla="*/ 1437 h 1538"/>
                  <a:gd name="T94" fmla="*/ 211 w 441"/>
                  <a:gd name="T95" fmla="*/ 1422 h 1538"/>
                  <a:gd name="T96" fmla="*/ 330 w 441"/>
                  <a:gd name="T97" fmla="*/ 1457 h 1538"/>
                  <a:gd name="T98" fmla="*/ 394 w 441"/>
                  <a:gd name="T99" fmla="*/ 1433 h 1538"/>
                  <a:gd name="T100" fmla="*/ 374 w 441"/>
                  <a:gd name="T101" fmla="*/ 1406 h 1538"/>
                  <a:gd name="T102" fmla="*/ 319 w 441"/>
                  <a:gd name="T103" fmla="*/ 1396 h 1538"/>
                  <a:gd name="T104" fmla="*/ 264 w 441"/>
                  <a:gd name="T105" fmla="*/ 1361 h 1538"/>
                  <a:gd name="T106" fmla="*/ 243 w 441"/>
                  <a:gd name="T107" fmla="*/ 1308 h 1538"/>
                  <a:gd name="T108" fmla="*/ 254 w 441"/>
                  <a:gd name="T109" fmla="*/ 1282 h 1538"/>
                  <a:gd name="T110" fmla="*/ 239 w 441"/>
                  <a:gd name="T111" fmla="*/ 1208 h 1538"/>
                  <a:gd name="T112" fmla="*/ 257 w 441"/>
                  <a:gd name="T113" fmla="*/ 1154 h 1538"/>
                  <a:gd name="T114" fmla="*/ 279 w 441"/>
                  <a:gd name="T115" fmla="*/ 1041 h 1538"/>
                  <a:gd name="T116" fmla="*/ 325 w 441"/>
                  <a:gd name="T117" fmla="*/ 789 h 1538"/>
                  <a:gd name="T118" fmla="*/ 334 w 441"/>
                  <a:gd name="T119" fmla="*/ 650 h 15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441" h="1538">
                    <a:moveTo>
                      <a:pt x="334" y="650"/>
                    </a:moveTo>
                    <a:lnTo>
                      <a:pt x="334" y="650"/>
                    </a:lnTo>
                    <a:lnTo>
                      <a:pt x="340" y="649"/>
                    </a:lnTo>
                    <a:lnTo>
                      <a:pt x="344" y="646"/>
                    </a:lnTo>
                    <a:lnTo>
                      <a:pt x="345" y="642"/>
                    </a:lnTo>
                    <a:lnTo>
                      <a:pt x="345" y="636"/>
                    </a:lnTo>
                    <a:lnTo>
                      <a:pt x="345" y="636"/>
                    </a:lnTo>
                    <a:lnTo>
                      <a:pt x="341" y="599"/>
                    </a:lnTo>
                    <a:lnTo>
                      <a:pt x="341" y="599"/>
                    </a:lnTo>
                    <a:lnTo>
                      <a:pt x="342" y="582"/>
                    </a:lnTo>
                    <a:lnTo>
                      <a:pt x="342" y="582"/>
                    </a:lnTo>
                    <a:lnTo>
                      <a:pt x="342" y="565"/>
                    </a:lnTo>
                    <a:lnTo>
                      <a:pt x="342" y="549"/>
                    </a:lnTo>
                    <a:lnTo>
                      <a:pt x="342" y="549"/>
                    </a:lnTo>
                    <a:lnTo>
                      <a:pt x="339" y="495"/>
                    </a:lnTo>
                    <a:lnTo>
                      <a:pt x="339" y="495"/>
                    </a:lnTo>
                    <a:lnTo>
                      <a:pt x="336" y="453"/>
                    </a:lnTo>
                    <a:lnTo>
                      <a:pt x="336" y="453"/>
                    </a:lnTo>
                    <a:lnTo>
                      <a:pt x="335" y="449"/>
                    </a:lnTo>
                    <a:lnTo>
                      <a:pt x="335" y="449"/>
                    </a:lnTo>
                    <a:lnTo>
                      <a:pt x="332" y="429"/>
                    </a:lnTo>
                    <a:lnTo>
                      <a:pt x="329" y="409"/>
                    </a:lnTo>
                    <a:lnTo>
                      <a:pt x="329" y="409"/>
                    </a:lnTo>
                    <a:lnTo>
                      <a:pt x="329" y="408"/>
                    </a:lnTo>
                    <a:lnTo>
                      <a:pt x="329" y="408"/>
                    </a:lnTo>
                    <a:lnTo>
                      <a:pt x="332" y="407"/>
                    </a:lnTo>
                    <a:lnTo>
                      <a:pt x="336" y="407"/>
                    </a:lnTo>
                    <a:lnTo>
                      <a:pt x="344" y="409"/>
                    </a:lnTo>
                    <a:lnTo>
                      <a:pt x="344" y="409"/>
                    </a:lnTo>
                    <a:lnTo>
                      <a:pt x="346" y="406"/>
                    </a:lnTo>
                    <a:lnTo>
                      <a:pt x="346" y="402"/>
                    </a:lnTo>
                    <a:lnTo>
                      <a:pt x="348" y="393"/>
                    </a:lnTo>
                    <a:lnTo>
                      <a:pt x="348" y="393"/>
                    </a:lnTo>
                    <a:lnTo>
                      <a:pt x="352" y="377"/>
                    </a:lnTo>
                    <a:lnTo>
                      <a:pt x="352" y="377"/>
                    </a:lnTo>
                    <a:lnTo>
                      <a:pt x="353" y="370"/>
                    </a:lnTo>
                    <a:lnTo>
                      <a:pt x="355" y="365"/>
                    </a:lnTo>
                    <a:lnTo>
                      <a:pt x="356" y="361"/>
                    </a:lnTo>
                    <a:lnTo>
                      <a:pt x="356" y="361"/>
                    </a:lnTo>
                    <a:lnTo>
                      <a:pt x="363" y="365"/>
                    </a:lnTo>
                    <a:lnTo>
                      <a:pt x="371" y="371"/>
                    </a:lnTo>
                    <a:lnTo>
                      <a:pt x="371" y="371"/>
                    </a:lnTo>
                    <a:lnTo>
                      <a:pt x="376" y="375"/>
                    </a:lnTo>
                    <a:lnTo>
                      <a:pt x="381" y="377"/>
                    </a:lnTo>
                    <a:lnTo>
                      <a:pt x="386" y="378"/>
                    </a:lnTo>
                    <a:lnTo>
                      <a:pt x="392" y="378"/>
                    </a:lnTo>
                    <a:lnTo>
                      <a:pt x="392" y="378"/>
                    </a:lnTo>
                    <a:lnTo>
                      <a:pt x="410" y="378"/>
                    </a:lnTo>
                    <a:lnTo>
                      <a:pt x="410" y="378"/>
                    </a:lnTo>
                    <a:lnTo>
                      <a:pt x="414" y="378"/>
                    </a:lnTo>
                    <a:lnTo>
                      <a:pt x="418" y="377"/>
                    </a:lnTo>
                    <a:lnTo>
                      <a:pt x="425" y="373"/>
                    </a:lnTo>
                    <a:lnTo>
                      <a:pt x="425" y="373"/>
                    </a:lnTo>
                    <a:lnTo>
                      <a:pt x="430" y="368"/>
                    </a:lnTo>
                    <a:lnTo>
                      <a:pt x="435" y="361"/>
                    </a:lnTo>
                    <a:lnTo>
                      <a:pt x="435" y="361"/>
                    </a:lnTo>
                    <a:lnTo>
                      <a:pt x="439" y="350"/>
                    </a:lnTo>
                    <a:lnTo>
                      <a:pt x="441" y="337"/>
                    </a:lnTo>
                    <a:lnTo>
                      <a:pt x="441" y="337"/>
                    </a:lnTo>
                    <a:lnTo>
                      <a:pt x="441" y="313"/>
                    </a:lnTo>
                    <a:lnTo>
                      <a:pt x="440" y="300"/>
                    </a:lnTo>
                    <a:lnTo>
                      <a:pt x="439" y="288"/>
                    </a:lnTo>
                    <a:lnTo>
                      <a:pt x="439" y="288"/>
                    </a:lnTo>
                    <a:lnTo>
                      <a:pt x="439" y="280"/>
                    </a:lnTo>
                    <a:lnTo>
                      <a:pt x="439" y="280"/>
                    </a:lnTo>
                    <a:lnTo>
                      <a:pt x="438" y="272"/>
                    </a:lnTo>
                    <a:lnTo>
                      <a:pt x="435" y="264"/>
                    </a:lnTo>
                    <a:lnTo>
                      <a:pt x="435" y="264"/>
                    </a:lnTo>
                    <a:lnTo>
                      <a:pt x="433" y="256"/>
                    </a:lnTo>
                    <a:lnTo>
                      <a:pt x="433" y="256"/>
                    </a:lnTo>
                    <a:lnTo>
                      <a:pt x="431" y="248"/>
                    </a:lnTo>
                    <a:lnTo>
                      <a:pt x="428" y="239"/>
                    </a:lnTo>
                    <a:lnTo>
                      <a:pt x="428" y="239"/>
                    </a:lnTo>
                    <a:lnTo>
                      <a:pt x="425" y="236"/>
                    </a:lnTo>
                    <a:lnTo>
                      <a:pt x="424" y="232"/>
                    </a:lnTo>
                    <a:lnTo>
                      <a:pt x="424" y="232"/>
                    </a:lnTo>
                    <a:lnTo>
                      <a:pt x="420" y="220"/>
                    </a:lnTo>
                    <a:lnTo>
                      <a:pt x="420" y="220"/>
                    </a:lnTo>
                    <a:lnTo>
                      <a:pt x="392" y="140"/>
                    </a:lnTo>
                    <a:lnTo>
                      <a:pt x="392" y="140"/>
                    </a:lnTo>
                    <a:lnTo>
                      <a:pt x="386" y="125"/>
                    </a:lnTo>
                    <a:lnTo>
                      <a:pt x="386" y="125"/>
                    </a:lnTo>
                    <a:lnTo>
                      <a:pt x="384" y="120"/>
                    </a:lnTo>
                    <a:lnTo>
                      <a:pt x="383" y="116"/>
                    </a:lnTo>
                    <a:lnTo>
                      <a:pt x="383" y="109"/>
                    </a:lnTo>
                    <a:lnTo>
                      <a:pt x="383" y="104"/>
                    </a:lnTo>
                    <a:lnTo>
                      <a:pt x="383" y="104"/>
                    </a:lnTo>
                    <a:lnTo>
                      <a:pt x="389" y="75"/>
                    </a:lnTo>
                    <a:lnTo>
                      <a:pt x="389" y="75"/>
                    </a:lnTo>
                    <a:lnTo>
                      <a:pt x="392" y="62"/>
                    </a:lnTo>
                    <a:lnTo>
                      <a:pt x="392" y="62"/>
                    </a:lnTo>
                    <a:lnTo>
                      <a:pt x="393" y="57"/>
                    </a:lnTo>
                    <a:lnTo>
                      <a:pt x="392" y="52"/>
                    </a:lnTo>
                    <a:lnTo>
                      <a:pt x="392" y="52"/>
                    </a:lnTo>
                    <a:lnTo>
                      <a:pt x="391" y="46"/>
                    </a:lnTo>
                    <a:lnTo>
                      <a:pt x="389" y="44"/>
                    </a:lnTo>
                    <a:lnTo>
                      <a:pt x="387" y="42"/>
                    </a:lnTo>
                    <a:lnTo>
                      <a:pt x="387" y="42"/>
                    </a:lnTo>
                    <a:lnTo>
                      <a:pt x="384" y="39"/>
                    </a:lnTo>
                    <a:lnTo>
                      <a:pt x="384" y="39"/>
                    </a:lnTo>
                    <a:lnTo>
                      <a:pt x="383" y="36"/>
                    </a:lnTo>
                    <a:lnTo>
                      <a:pt x="383" y="36"/>
                    </a:lnTo>
                    <a:lnTo>
                      <a:pt x="376" y="32"/>
                    </a:lnTo>
                    <a:lnTo>
                      <a:pt x="368" y="28"/>
                    </a:lnTo>
                    <a:lnTo>
                      <a:pt x="368" y="28"/>
                    </a:lnTo>
                    <a:lnTo>
                      <a:pt x="362" y="26"/>
                    </a:lnTo>
                    <a:lnTo>
                      <a:pt x="362" y="26"/>
                    </a:lnTo>
                    <a:lnTo>
                      <a:pt x="356" y="24"/>
                    </a:lnTo>
                    <a:lnTo>
                      <a:pt x="356" y="24"/>
                    </a:lnTo>
                    <a:lnTo>
                      <a:pt x="346" y="20"/>
                    </a:lnTo>
                    <a:lnTo>
                      <a:pt x="341" y="18"/>
                    </a:lnTo>
                    <a:lnTo>
                      <a:pt x="337" y="14"/>
                    </a:lnTo>
                    <a:lnTo>
                      <a:pt x="337" y="14"/>
                    </a:lnTo>
                    <a:lnTo>
                      <a:pt x="331" y="9"/>
                    </a:lnTo>
                    <a:lnTo>
                      <a:pt x="331" y="9"/>
                    </a:lnTo>
                    <a:lnTo>
                      <a:pt x="327" y="6"/>
                    </a:lnTo>
                    <a:lnTo>
                      <a:pt x="325" y="6"/>
                    </a:lnTo>
                    <a:lnTo>
                      <a:pt x="321" y="8"/>
                    </a:lnTo>
                    <a:lnTo>
                      <a:pt x="319" y="10"/>
                    </a:lnTo>
                    <a:lnTo>
                      <a:pt x="319" y="10"/>
                    </a:lnTo>
                    <a:lnTo>
                      <a:pt x="315" y="16"/>
                    </a:lnTo>
                    <a:lnTo>
                      <a:pt x="315" y="16"/>
                    </a:lnTo>
                    <a:lnTo>
                      <a:pt x="311" y="21"/>
                    </a:lnTo>
                    <a:lnTo>
                      <a:pt x="311" y="21"/>
                    </a:lnTo>
                    <a:lnTo>
                      <a:pt x="308" y="16"/>
                    </a:lnTo>
                    <a:lnTo>
                      <a:pt x="308" y="16"/>
                    </a:lnTo>
                    <a:lnTo>
                      <a:pt x="304" y="14"/>
                    </a:lnTo>
                    <a:lnTo>
                      <a:pt x="301" y="11"/>
                    </a:lnTo>
                    <a:lnTo>
                      <a:pt x="301" y="11"/>
                    </a:lnTo>
                    <a:lnTo>
                      <a:pt x="296" y="11"/>
                    </a:lnTo>
                    <a:lnTo>
                      <a:pt x="294" y="13"/>
                    </a:lnTo>
                    <a:lnTo>
                      <a:pt x="291" y="15"/>
                    </a:lnTo>
                    <a:lnTo>
                      <a:pt x="290" y="20"/>
                    </a:lnTo>
                    <a:lnTo>
                      <a:pt x="290" y="20"/>
                    </a:lnTo>
                    <a:lnTo>
                      <a:pt x="293" y="31"/>
                    </a:lnTo>
                    <a:lnTo>
                      <a:pt x="293" y="31"/>
                    </a:lnTo>
                    <a:lnTo>
                      <a:pt x="299" y="52"/>
                    </a:lnTo>
                    <a:lnTo>
                      <a:pt x="299" y="52"/>
                    </a:lnTo>
                    <a:lnTo>
                      <a:pt x="300" y="62"/>
                    </a:lnTo>
                    <a:lnTo>
                      <a:pt x="300" y="62"/>
                    </a:lnTo>
                    <a:lnTo>
                      <a:pt x="301" y="71"/>
                    </a:lnTo>
                    <a:lnTo>
                      <a:pt x="303" y="80"/>
                    </a:lnTo>
                    <a:lnTo>
                      <a:pt x="303" y="80"/>
                    </a:lnTo>
                    <a:lnTo>
                      <a:pt x="309" y="96"/>
                    </a:lnTo>
                    <a:lnTo>
                      <a:pt x="309" y="96"/>
                    </a:lnTo>
                    <a:lnTo>
                      <a:pt x="313" y="103"/>
                    </a:lnTo>
                    <a:lnTo>
                      <a:pt x="319" y="109"/>
                    </a:lnTo>
                    <a:lnTo>
                      <a:pt x="319" y="109"/>
                    </a:lnTo>
                    <a:lnTo>
                      <a:pt x="325" y="116"/>
                    </a:lnTo>
                    <a:lnTo>
                      <a:pt x="325" y="116"/>
                    </a:lnTo>
                    <a:lnTo>
                      <a:pt x="329" y="122"/>
                    </a:lnTo>
                    <a:lnTo>
                      <a:pt x="329" y="122"/>
                    </a:lnTo>
                    <a:lnTo>
                      <a:pt x="316" y="119"/>
                    </a:lnTo>
                    <a:lnTo>
                      <a:pt x="308" y="114"/>
                    </a:lnTo>
                    <a:lnTo>
                      <a:pt x="308" y="114"/>
                    </a:lnTo>
                    <a:lnTo>
                      <a:pt x="296" y="107"/>
                    </a:lnTo>
                    <a:lnTo>
                      <a:pt x="296" y="107"/>
                    </a:lnTo>
                    <a:lnTo>
                      <a:pt x="280" y="96"/>
                    </a:lnTo>
                    <a:lnTo>
                      <a:pt x="280" y="96"/>
                    </a:lnTo>
                    <a:lnTo>
                      <a:pt x="268" y="89"/>
                    </a:lnTo>
                    <a:lnTo>
                      <a:pt x="268" y="89"/>
                    </a:lnTo>
                    <a:lnTo>
                      <a:pt x="264" y="87"/>
                    </a:lnTo>
                    <a:lnTo>
                      <a:pt x="262" y="83"/>
                    </a:lnTo>
                    <a:lnTo>
                      <a:pt x="262" y="83"/>
                    </a:lnTo>
                    <a:lnTo>
                      <a:pt x="260" y="77"/>
                    </a:lnTo>
                    <a:lnTo>
                      <a:pt x="260" y="77"/>
                    </a:lnTo>
                    <a:lnTo>
                      <a:pt x="258" y="68"/>
                    </a:lnTo>
                    <a:lnTo>
                      <a:pt x="256" y="62"/>
                    </a:lnTo>
                    <a:lnTo>
                      <a:pt x="247" y="49"/>
                    </a:lnTo>
                    <a:lnTo>
                      <a:pt x="247" y="49"/>
                    </a:lnTo>
                    <a:lnTo>
                      <a:pt x="244" y="46"/>
                    </a:lnTo>
                    <a:lnTo>
                      <a:pt x="244" y="46"/>
                    </a:lnTo>
                    <a:lnTo>
                      <a:pt x="238" y="41"/>
                    </a:lnTo>
                    <a:lnTo>
                      <a:pt x="233" y="40"/>
                    </a:lnTo>
                    <a:lnTo>
                      <a:pt x="230" y="41"/>
                    </a:lnTo>
                    <a:lnTo>
                      <a:pt x="225" y="42"/>
                    </a:lnTo>
                    <a:lnTo>
                      <a:pt x="225" y="42"/>
                    </a:lnTo>
                    <a:lnTo>
                      <a:pt x="222" y="44"/>
                    </a:lnTo>
                    <a:lnTo>
                      <a:pt x="222" y="44"/>
                    </a:lnTo>
                    <a:lnTo>
                      <a:pt x="220" y="46"/>
                    </a:lnTo>
                    <a:lnTo>
                      <a:pt x="217" y="50"/>
                    </a:lnTo>
                    <a:lnTo>
                      <a:pt x="216" y="52"/>
                    </a:lnTo>
                    <a:lnTo>
                      <a:pt x="217" y="56"/>
                    </a:lnTo>
                    <a:lnTo>
                      <a:pt x="217" y="56"/>
                    </a:lnTo>
                    <a:lnTo>
                      <a:pt x="218" y="61"/>
                    </a:lnTo>
                    <a:lnTo>
                      <a:pt x="222" y="66"/>
                    </a:lnTo>
                    <a:lnTo>
                      <a:pt x="222" y="66"/>
                    </a:lnTo>
                    <a:lnTo>
                      <a:pt x="234" y="80"/>
                    </a:lnTo>
                    <a:lnTo>
                      <a:pt x="234" y="80"/>
                    </a:lnTo>
                    <a:lnTo>
                      <a:pt x="238" y="85"/>
                    </a:lnTo>
                    <a:lnTo>
                      <a:pt x="239" y="92"/>
                    </a:lnTo>
                    <a:lnTo>
                      <a:pt x="239" y="92"/>
                    </a:lnTo>
                    <a:lnTo>
                      <a:pt x="246" y="127"/>
                    </a:lnTo>
                    <a:lnTo>
                      <a:pt x="246" y="127"/>
                    </a:lnTo>
                    <a:lnTo>
                      <a:pt x="242" y="122"/>
                    </a:lnTo>
                    <a:lnTo>
                      <a:pt x="242" y="122"/>
                    </a:lnTo>
                    <a:lnTo>
                      <a:pt x="217" y="87"/>
                    </a:lnTo>
                    <a:lnTo>
                      <a:pt x="192" y="54"/>
                    </a:lnTo>
                    <a:lnTo>
                      <a:pt x="192" y="54"/>
                    </a:lnTo>
                    <a:lnTo>
                      <a:pt x="181" y="39"/>
                    </a:lnTo>
                    <a:lnTo>
                      <a:pt x="169" y="26"/>
                    </a:lnTo>
                    <a:lnTo>
                      <a:pt x="169" y="26"/>
                    </a:lnTo>
                    <a:lnTo>
                      <a:pt x="151" y="11"/>
                    </a:lnTo>
                    <a:lnTo>
                      <a:pt x="151" y="11"/>
                    </a:lnTo>
                    <a:lnTo>
                      <a:pt x="146" y="8"/>
                    </a:lnTo>
                    <a:lnTo>
                      <a:pt x="140" y="5"/>
                    </a:lnTo>
                    <a:lnTo>
                      <a:pt x="134" y="3"/>
                    </a:lnTo>
                    <a:lnTo>
                      <a:pt x="128" y="1"/>
                    </a:lnTo>
                    <a:lnTo>
                      <a:pt x="128" y="1"/>
                    </a:lnTo>
                    <a:lnTo>
                      <a:pt x="124" y="1"/>
                    </a:lnTo>
                    <a:lnTo>
                      <a:pt x="124" y="1"/>
                    </a:lnTo>
                    <a:lnTo>
                      <a:pt x="122" y="0"/>
                    </a:lnTo>
                    <a:lnTo>
                      <a:pt x="118" y="1"/>
                    </a:lnTo>
                    <a:lnTo>
                      <a:pt x="115" y="3"/>
                    </a:lnTo>
                    <a:lnTo>
                      <a:pt x="114" y="5"/>
                    </a:lnTo>
                    <a:lnTo>
                      <a:pt x="114" y="5"/>
                    </a:lnTo>
                    <a:lnTo>
                      <a:pt x="109" y="13"/>
                    </a:lnTo>
                    <a:lnTo>
                      <a:pt x="109" y="13"/>
                    </a:lnTo>
                    <a:lnTo>
                      <a:pt x="104" y="19"/>
                    </a:lnTo>
                    <a:lnTo>
                      <a:pt x="101" y="21"/>
                    </a:lnTo>
                    <a:lnTo>
                      <a:pt x="96" y="23"/>
                    </a:lnTo>
                    <a:lnTo>
                      <a:pt x="96" y="23"/>
                    </a:lnTo>
                    <a:lnTo>
                      <a:pt x="91" y="25"/>
                    </a:lnTo>
                    <a:lnTo>
                      <a:pt x="86" y="28"/>
                    </a:lnTo>
                    <a:lnTo>
                      <a:pt x="86" y="28"/>
                    </a:lnTo>
                    <a:lnTo>
                      <a:pt x="78" y="30"/>
                    </a:lnTo>
                    <a:lnTo>
                      <a:pt x="78" y="30"/>
                    </a:lnTo>
                    <a:lnTo>
                      <a:pt x="58" y="35"/>
                    </a:lnTo>
                    <a:lnTo>
                      <a:pt x="58" y="35"/>
                    </a:lnTo>
                    <a:lnTo>
                      <a:pt x="51" y="36"/>
                    </a:lnTo>
                    <a:lnTo>
                      <a:pt x="51" y="36"/>
                    </a:lnTo>
                    <a:lnTo>
                      <a:pt x="45" y="37"/>
                    </a:lnTo>
                    <a:lnTo>
                      <a:pt x="39" y="40"/>
                    </a:lnTo>
                    <a:lnTo>
                      <a:pt x="26" y="46"/>
                    </a:lnTo>
                    <a:lnTo>
                      <a:pt x="26" y="46"/>
                    </a:lnTo>
                    <a:lnTo>
                      <a:pt x="19" y="52"/>
                    </a:lnTo>
                    <a:lnTo>
                      <a:pt x="13" y="62"/>
                    </a:lnTo>
                    <a:lnTo>
                      <a:pt x="13" y="62"/>
                    </a:lnTo>
                    <a:lnTo>
                      <a:pt x="8" y="70"/>
                    </a:lnTo>
                    <a:lnTo>
                      <a:pt x="5" y="78"/>
                    </a:lnTo>
                    <a:lnTo>
                      <a:pt x="3" y="87"/>
                    </a:lnTo>
                    <a:lnTo>
                      <a:pt x="1" y="96"/>
                    </a:lnTo>
                    <a:lnTo>
                      <a:pt x="0" y="113"/>
                    </a:lnTo>
                    <a:lnTo>
                      <a:pt x="3" y="132"/>
                    </a:lnTo>
                    <a:lnTo>
                      <a:pt x="3" y="132"/>
                    </a:lnTo>
                    <a:lnTo>
                      <a:pt x="8" y="154"/>
                    </a:lnTo>
                    <a:lnTo>
                      <a:pt x="14" y="175"/>
                    </a:lnTo>
                    <a:lnTo>
                      <a:pt x="14" y="175"/>
                    </a:lnTo>
                    <a:lnTo>
                      <a:pt x="16" y="182"/>
                    </a:lnTo>
                    <a:lnTo>
                      <a:pt x="16" y="182"/>
                    </a:lnTo>
                    <a:lnTo>
                      <a:pt x="18" y="190"/>
                    </a:lnTo>
                    <a:lnTo>
                      <a:pt x="19" y="196"/>
                    </a:lnTo>
                    <a:lnTo>
                      <a:pt x="19" y="196"/>
                    </a:lnTo>
                    <a:lnTo>
                      <a:pt x="23" y="210"/>
                    </a:lnTo>
                    <a:lnTo>
                      <a:pt x="25" y="223"/>
                    </a:lnTo>
                    <a:lnTo>
                      <a:pt x="25" y="223"/>
                    </a:lnTo>
                    <a:lnTo>
                      <a:pt x="28" y="232"/>
                    </a:lnTo>
                    <a:lnTo>
                      <a:pt x="30" y="236"/>
                    </a:lnTo>
                    <a:lnTo>
                      <a:pt x="32" y="239"/>
                    </a:lnTo>
                    <a:lnTo>
                      <a:pt x="32" y="239"/>
                    </a:lnTo>
                    <a:lnTo>
                      <a:pt x="34" y="241"/>
                    </a:lnTo>
                    <a:lnTo>
                      <a:pt x="35" y="243"/>
                    </a:lnTo>
                    <a:lnTo>
                      <a:pt x="35" y="243"/>
                    </a:lnTo>
                    <a:lnTo>
                      <a:pt x="35" y="246"/>
                    </a:lnTo>
                    <a:lnTo>
                      <a:pt x="36" y="248"/>
                    </a:lnTo>
                    <a:lnTo>
                      <a:pt x="39" y="252"/>
                    </a:lnTo>
                    <a:lnTo>
                      <a:pt x="39" y="252"/>
                    </a:lnTo>
                    <a:lnTo>
                      <a:pt x="41" y="258"/>
                    </a:lnTo>
                    <a:lnTo>
                      <a:pt x="41" y="258"/>
                    </a:lnTo>
                    <a:lnTo>
                      <a:pt x="49" y="274"/>
                    </a:lnTo>
                    <a:lnTo>
                      <a:pt x="51" y="282"/>
                    </a:lnTo>
                    <a:lnTo>
                      <a:pt x="54" y="290"/>
                    </a:lnTo>
                    <a:lnTo>
                      <a:pt x="54" y="290"/>
                    </a:lnTo>
                    <a:lnTo>
                      <a:pt x="57" y="300"/>
                    </a:lnTo>
                    <a:lnTo>
                      <a:pt x="61" y="309"/>
                    </a:lnTo>
                    <a:lnTo>
                      <a:pt x="61" y="309"/>
                    </a:lnTo>
                    <a:lnTo>
                      <a:pt x="62" y="311"/>
                    </a:lnTo>
                    <a:lnTo>
                      <a:pt x="63" y="315"/>
                    </a:lnTo>
                    <a:lnTo>
                      <a:pt x="63" y="315"/>
                    </a:lnTo>
                    <a:lnTo>
                      <a:pt x="63" y="325"/>
                    </a:lnTo>
                    <a:lnTo>
                      <a:pt x="65" y="334"/>
                    </a:lnTo>
                    <a:lnTo>
                      <a:pt x="68" y="342"/>
                    </a:lnTo>
                    <a:lnTo>
                      <a:pt x="72" y="351"/>
                    </a:lnTo>
                    <a:lnTo>
                      <a:pt x="72" y="351"/>
                    </a:lnTo>
                    <a:lnTo>
                      <a:pt x="76" y="356"/>
                    </a:lnTo>
                    <a:lnTo>
                      <a:pt x="77" y="363"/>
                    </a:lnTo>
                    <a:lnTo>
                      <a:pt x="77" y="363"/>
                    </a:lnTo>
                    <a:lnTo>
                      <a:pt x="77" y="367"/>
                    </a:lnTo>
                    <a:lnTo>
                      <a:pt x="77" y="367"/>
                    </a:lnTo>
                    <a:lnTo>
                      <a:pt x="78" y="371"/>
                    </a:lnTo>
                    <a:lnTo>
                      <a:pt x="77" y="375"/>
                    </a:lnTo>
                    <a:lnTo>
                      <a:pt x="75" y="383"/>
                    </a:lnTo>
                    <a:lnTo>
                      <a:pt x="75" y="383"/>
                    </a:lnTo>
                    <a:lnTo>
                      <a:pt x="71" y="392"/>
                    </a:lnTo>
                    <a:lnTo>
                      <a:pt x="68" y="401"/>
                    </a:lnTo>
                    <a:lnTo>
                      <a:pt x="63" y="419"/>
                    </a:lnTo>
                    <a:lnTo>
                      <a:pt x="63" y="419"/>
                    </a:lnTo>
                    <a:lnTo>
                      <a:pt x="60" y="435"/>
                    </a:lnTo>
                    <a:lnTo>
                      <a:pt x="60" y="435"/>
                    </a:lnTo>
                    <a:lnTo>
                      <a:pt x="51" y="463"/>
                    </a:lnTo>
                    <a:lnTo>
                      <a:pt x="51" y="463"/>
                    </a:lnTo>
                    <a:lnTo>
                      <a:pt x="50" y="476"/>
                    </a:lnTo>
                    <a:lnTo>
                      <a:pt x="51" y="491"/>
                    </a:lnTo>
                    <a:lnTo>
                      <a:pt x="51" y="491"/>
                    </a:lnTo>
                    <a:lnTo>
                      <a:pt x="51" y="501"/>
                    </a:lnTo>
                    <a:lnTo>
                      <a:pt x="50" y="511"/>
                    </a:lnTo>
                    <a:lnTo>
                      <a:pt x="50" y="511"/>
                    </a:lnTo>
                    <a:lnTo>
                      <a:pt x="46" y="541"/>
                    </a:lnTo>
                    <a:lnTo>
                      <a:pt x="44" y="569"/>
                    </a:lnTo>
                    <a:lnTo>
                      <a:pt x="44" y="569"/>
                    </a:lnTo>
                    <a:lnTo>
                      <a:pt x="42" y="627"/>
                    </a:lnTo>
                    <a:lnTo>
                      <a:pt x="42" y="627"/>
                    </a:lnTo>
                    <a:lnTo>
                      <a:pt x="42" y="632"/>
                    </a:lnTo>
                    <a:lnTo>
                      <a:pt x="42" y="635"/>
                    </a:lnTo>
                    <a:lnTo>
                      <a:pt x="44" y="637"/>
                    </a:lnTo>
                    <a:lnTo>
                      <a:pt x="44" y="637"/>
                    </a:lnTo>
                    <a:lnTo>
                      <a:pt x="45" y="639"/>
                    </a:lnTo>
                    <a:lnTo>
                      <a:pt x="45" y="641"/>
                    </a:lnTo>
                    <a:lnTo>
                      <a:pt x="45" y="641"/>
                    </a:lnTo>
                    <a:lnTo>
                      <a:pt x="47" y="658"/>
                    </a:lnTo>
                    <a:lnTo>
                      <a:pt x="47" y="658"/>
                    </a:lnTo>
                    <a:lnTo>
                      <a:pt x="49" y="670"/>
                    </a:lnTo>
                    <a:lnTo>
                      <a:pt x="51" y="682"/>
                    </a:lnTo>
                    <a:lnTo>
                      <a:pt x="51" y="682"/>
                    </a:lnTo>
                    <a:lnTo>
                      <a:pt x="54" y="694"/>
                    </a:lnTo>
                    <a:lnTo>
                      <a:pt x="56" y="708"/>
                    </a:lnTo>
                    <a:lnTo>
                      <a:pt x="56" y="708"/>
                    </a:lnTo>
                    <a:lnTo>
                      <a:pt x="56" y="710"/>
                    </a:lnTo>
                    <a:lnTo>
                      <a:pt x="56" y="710"/>
                    </a:lnTo>
                    <a:lnTo>
                      <a:pt x="57" y="717"/>
                    </a:lnTo>
                    <a:lnTo>
                      <a:pt x="58" y="722"/>
                    </a:lnTo>
                    <a:lnTo>
                      <a:pt x="58" y="722"/>
                    </a:lnTo>
                    <a:lnTo>
                      <a:pt x="57" y="727"/>
                    </a:lnTo>
                    <a:lnTo>
                      <a:pt x="56" y="732"/>
                    </a:lnTo>
                    <a:lnTo>
                      <a:pt x="56" y="732"/>
                    </a:lnTo>
                    <a:lnTo>
                      <a:pt x="58" y="750"/>
                    </a:lnTo>
                    <a:lnTo>
                      <a:pt x="58" y="750"/>
                    </a:lnTo>
                    <a:lnTo>
                      <a:pt x="58" y="754"/>
                    </a:lnTo>
                    <a:lnTo>
                      <a:pt x="56" y="758"/>
                    </a:lnTo>
                    <a:lnTo>
                      <a:pt x="56" y="758"/>
                    </a:lnTo>
                    <a:lnTo>
                      <a:pt x="54" y="764"/>
                    </a:lnTo>
                    <a:lnTo>
                      <a:pt x="51" y="769"/>
                    </a:lnTo>
                    <a:lnTo>
                      <a:pt x="51" y="775"/>
                    </a:lnTo>
                    <a:lnTo>
                      <a:pt x="51" y="781"/>
                    </a:lnTo>
                    <a:lnTo>
                      <a:pt x="51" y="781"/>
                    </a:lnTo>
                    <a:lnTo>
                      <a:pt x="54" y="796"/>
                    </a:lnTo>
                    <a:lnTo>
                      <a:pt x="55" y="803"/>
                    </a:lnTo>
                    <a:lnTo>
                      <a:pt x="57" y="811"/>
                    </a:lnTo>
                    <a:lnTo>
                      <a:pt x="57" y="811"/>
                    </a:lnTo>
                    <a:lnTo>
                      <a:pt x="58" y="816"/>
                    </a:lnTo>
                    <a:lnTo>
                      <a:pt x="58" y="821"/>
                    </a:lnTo>
                    <a:lnTo>
                      <a:pt x="57" y="827"/>
                    </a:lnTo>
                    <a:lnTo>
                      <a:pt x="55" y="832"/>
                    </a:lnTo>
                    <a:lnTo>
                      <a:pt x="55" y="832"/>
                    </a:lnTo>
                    <a:lnTo>
                      <a:pt x="54" y="837"/>
                    </a:lnTo>
                    <a:lnTo>
                      <a:pt x="51" y="843"/>
                    </a:lnTo>
                    <a:lnTo>
                      <a:pt x="51" y="849"/>
                    </a:lnTo>
                    <a:lnTo>
                      <a:pt x="51" y="854"/>
                    </a:lnTo>
                    <a:lnTo>
                      <a:pt x="51" y="854"/>
                    </a:lnTo>
                    <a:lnTo>
                      <a:pt x="52" y="873"/>
                    </a:lnTo>
                    <a:lnTo>
                      <a:pt x="52" y="873"/>
                    </a:lnTo>
                    <a:lnTo>
                      <a:pt x="51" y="904"/>
                    </a:lnTo>
                    <a:lnTo>
                      <a:pt x="51" y="904"/>
                    </a:lnTo>
                    <a:lnTo>
                      <a:pt x="52" y="919"/>
                    </a:lnTo>
                    <a:lnTo>
                      <a:pt x="54" y="925"/>
                    </a:lnTo>
                    <a:lnTo>
                      <a:pt x="56" y="932"/>
                    </a:lnTo>
                    <a:lnTo>
                      <a:pt x="56" y="932"/>
                    </a:lnTo>
                    <a:lnTo>
                      <a:pt x="57" y="937"/>
                    </a:lnTo>
                    <a:lnTo>
                      <a:pt x="56" y="944"/>
                    </a:lnTo>
                    <a:lnTo>
                      <a:pt x="56" y="944"/>
                    </a:lnTo>
                    <a:lnTo>
                      <a:pt x="50" y="961"/>
                    </a:lnTo>
                    <a:lnTo>
                      <a:pt x="50" y="961"/>
                    </a:lnTo>
                    <a:lnTo>
                      <a:pt x="45" y="982"/>
                    </a:lnTo>
                    <a:lnTo>
                      <a:pt x="40" y="1003"/>
                    </a:lnTo>
                    <a:lnTo>
                      <a:pt x="40" y="1003"/>
                    </a:lnTo>
                    <a:lnTo>
                      <a:pt x="29" y="1082"/>
                    </a:lnTo>
                    <a:lnTo>
                      <a:pt x="29" y="1082"/>
                    </a:lnTo>
                    <a:lnTo>
                      <a:pt x="26" y="1097"/>
                    </a:lnTo>
                    <a:lnTo>
                      <a:pt x="26" y="1112"/>
                    </a:lnTo>
                    <a:lnTo>
                      <a:pt x="26" y="1112"/>
                    </a:lnTo>
                    <a:lnTo>
                      <a:pt x="26" y="1214"/>
                    </a:lnTo>
                    <a:lnTo>
                      <a:pt x="26" y="1214"/>
                    </a:lnTo>
                    <a:lnTo>
                      <a:pt x="25" y="1262"/>
                    </a:lnTo>
                    <a:lnTo>
                      <a:pt x="25" y="1262"/>
                    </a:lnTo>
                    <a:lnTo>
                      <a:pt x="25" y="1278"/>
                    </a:lnTo>
                    <a:lnTo>
                      <a:pt x="26" y="1293"/>
                    </a:lnTo>
                    <a:lnTo>
                      <a:pt x="28" y="1309"/>
                    </a:lnTo>
                    <a:lnTo>
                      <a:pt x="31" y="1324"/>
                    </a:lnTo>
                    <a:lnTo>
                      <a:pt x="31" y="1324"/>
                    </a:lnTo>
                    <a:lnTo>
                      <a:pt x="34" y="1335"/>
                    </a:lnTo>
                    <a:lnTo>
                      <a:pt x="37" y="1346"/>
                    </a:lnTo>
                    <a:lnTo>
                      <a:pt x="42" y="1356"/>
                    </a:lnTo>
                    <a:lnTo>
                      <a:pt x="49" y="1366"/>
                    </a:lnTo>
                    <a:lnTo>
                      <a:pt x="49" y="1366"/>
                    </a:lnTo>
                    <a:lnTo>
                      <a:pt x="52" y="1374"/>
                    </a:lnTo>
                    <a:lnTo>
                      <a:pt x="54" y="1377"/>
                    </a:lnTo>
                    <a:lnTo>
                      <a:pt x="54" y="1382"/>
                    </a:lnTo>
                    <a:lnTo>
                      <a:pt x="54" y="1382"/>
                    </a:lnTo>
                    <a:lnTo>
                      <a:pt x="55" y="1397"/>
                    </a:lnTo>
                    <a:lnTo>
                      <a:pt x="55" y="1397"/>
                    </a:lnTo>
                    <a:lnTo>
                      <a:pt x="54" y="1408"/>
                    </a:lnTo>
                    <a:lnTo>
                      <a:pt x="52" y="1421"/>
                    </a:lnTo>
                    <a:lnTo>
                      <a:pt x="52" y="1421"/>
                    </a:lnTo>
                    <a:lnTo>
                      <a:pt x="51" y="1424"/>
                    </a:lnTo>
                    <a:lnTo>
                      <a:pt x="51" y="1424"/>
                    </a:lnTo>
                    <a:lnTo>
                      <a:pt x="50" y="1444"/>
                    </a:lnTo>
                    <a:lnTo>
                      <a:pt x="50" y="1465"/>
                    </a:lnTo>
                    <a:lnTo>
                      <a:pt x="50" y="1465"/>
                    </a:lnTo>
                    <a:lnTo>
                      <a:pt x="51" y="1469"/>
                    </a:lnTo>
                    <a:lnTo>
                      <a:pt x="52" y="1473"/>
                    </a:lnTo>
                    <a:lnTo>
                      <a:pt x="54" y="1477"/>
                    </a:lnTo>
                    <a:lnTo>
                      <a:pt x="57" y="1479"/>
                    </a:lnTo>
                    <a:lnTo>
                      <a:pt x="57" y="1479"/>
                    </a:lnTo>
                    <a:lnTo>
                      <a:pt x="62" y="1483"/>
                    </a:lnTo>
                    <a:lnTo>
                      <a:pt x="70" y="1486"/>
                    </a:lnTo>
                    <a:lnTo>
                      <a:pt x="82" y="1493"/>
                    </a:lnTo>
                    <a:lnTo>
                      <a:pt x="82" y="1493"/>
                    </a:lnTo>
                    <a:lnTo>
                      <a:pt x="85" y="1494"/>
                    </a:lnTo>
                    <a:lnTo>
                      <a:pt x="87" y="1493"/>
                    </a:lnTo>
                    <a:lnTo>
                      <a:pt x="87" y="1493"/>
                    </a:lnTo>
                    <a:lnTo>
                      <a:pt x="94" y="1488"/>
                    </a:lnTo>
                    <a:lnTo>
                      <a:pt x="94" y="1488"/>
                    </a:lnTo>
                    <a:lnTo>
                      <a:pt x="99" y="1491"/>
                    </a:lnTo>
                    <a:lnTo>
                      <a:pt x="99" y="1491"/>
                    </a:lnTo>
                    <a:lnTo>
                      <a:pt x="112" y="1506"/>
                    </a:lnTo>
                    <a:lnTo>
                      <a:pt x="112" y="1506"/>
                    </a:lnTo>
                    <a:lnTo>
                      <a:pt x="119" y="1512"/>
                    </a:lnTo>
                    <a:lnTo>
                      <a:pt x="127" y="1517"/>
                    </a:lnTo>
                    <a:lnTo>
                      <a:pt x="134" y="1522"/>
                    </a:lnTo>
                    <a:lnTo>
                      <a:pt x="143" y="1525"/>
                    </a:lnTo>
                    <a:lnTo>
                      <a:pt x="143" y="1525"/>
                    </a:lnTo>
                    <a:lnTo>
                      <a:pt x="175" y="1535"/>
                    </a:lnTo>
                    <a:lnTo>
                      <a:pt x="175" y="1535"/>
                    </a:lnTo>
                    <a:lnTo>
                      <a:pt x="185" y="1536"/>
                    </a:lnTo>
                    <a:lnTo>
                      <a:pt x="195" y="1537"/>
                    </a:lnTo>
                    <a:lnTo>
                      <a:pt x="216" y="1538"/>
                    </a:lnTo>
                    <a:lnTo>
                      <a:pt x="216" y="1538"/>
                    </a:lnTo>
                    <a:lnTo>
                      <a:pt x="239" y="1537"/>
                    </a:lnTo>
                    <a:lnTo>
                      <a:pt x="252" y="1535"/>
                    </a:lnTo>
                    <a:lnTo>
                      <a:pt x="264" y="1534"/>
                    </a:lnTo>
                    <a:lnTo>
                      <a:pt x="264" y="1534"/>
                    </a:lnTo>
                    <a:lnTo>
                      <a:pt x="275" y="1530"/>
                    </a:lnTo>
                    <a:lnTo>
                      <a:pt x="285" y="1525"/>
                    </a:lnTo>
                    <a:lnTo>
                      <a:pt x="285" y="1525"/>
                    </a:lnTo>
                    <a:lnTo>
                      <a:pt x="289" y="1522"/>
                    </a:lnTo>
                    <a:lnTo>
                      <a:pt x="290" y="1520"/>
                    </a:lnTo>
                    <a:lnTo>
                      <a:pt x="290" y="1516"/>
                    </a:lnTo>
                    <a:lnTo>
                      <a:pt x="288" y="1512"/>
                    </a:lnTo>
                    <a:lnTo>
                      <a:pt x="288" y="1512"/>
                    </a:lnTo>
                    <a:lnTo>
                      <a:pt x="284" y="1506"/>
                    </a:lnTo>
                    <a:lnTo>
                      <a:pt x="284" y="1506"/>
                    </a:lnTo>
                    <a:lnTo>
                      <a:pt x="283" y="1501"/>
                    </a:lnTo>
                    <a:lnTo>
                      <a:pt x="280" y="1498"/>
                    </a:lnTo>
                    <a:lnTo>
                      <a:pt x="277" y="1495"/>
                    </a:lnTo>
                    <a:lnTo>
                      <a:pt x="272" y="1493"/>
                    </a:lnTo>
                    <a:lnTo>
                      <a:pt x="272" y="1493"/>
                    </a:lnTo>
                    <a:lnTo>
                      <a:pt x="256" y="1485"/>
                    </a:lnTo>
                    <a:lnTo>
                      <a:pt x="256" y="1485"/>
                    </a:lnTo>
                    <a:lnTo>
                      <a:pt x="249" y="1483"/>
                    </a:lnTo>
                    <a:lnTo>
                      <a:pt x="242" y="1478"/>
                    </a:lnTo>
                    <a:lnTo>
                      <a:pt x="242" y="1478"/>
                    </a:lnTo>
                    <a:lnTo>
                      <a:pt x="237" y="1474"/>
                    </a:lnTo>
                    <a:lnTo>
                      <a:pt x="237" y="1474"/>
                    </a:lnTo>
                    <a:lnTo>
                      <a:pt x="232" y="1470"/>
                    </a:lnTo>
                    <a:lnTo>
                      <a:pt x="232" y="1470"/>
                    </a:lnTo>
                    <a:lnTo>
                      <a:pt x="220" y="1459"/>
                    </a:lnTo>
                    <a:lnTo>
                      <a:pt x="220" y="1459"/>
                    </a:lnTo>
                    <a:lnTo>
                      <a:pt x="213" y="1454"/>
                    </a:lnTo>
                    <a:lnTo>
                      <a:pt x="208" y="1448"/>
                    </a:lnTo>
                    <a:lnTo>
                      <a:pt x="200" y="1437"/>
                    </a:lnTo>
                    <a:lnTo>
                      <a:pt x="200" y="1437"/>
                    </a:lnTo>
                    <a:lnTo>
                      <a:pt x="199" y="1433"/>
                    </a:lnTo>
                    <a:lnTo>
                      <a:pt x="197" y="1429"/>
                    </a:lnTo>
                    <a:lnTo>
                      <a:pt x="197" y="1426"/>
                    </a:lnTo>
                    <a:lnTo>
                      <a:pt x="200" y="1422"/>
                    </a:lnTo>
                    <a:lnTo>
                      <a:pt x="200" y="1422"/>
                    </a:lnTo>
                    <a:lnTo>
                      <a:pt x="202" y="1417"/>
                    </a:lnTo>
                    <a:lnTo>
                      <a:pt x="202" y="1417"/>
                    </a:lnTo>
                    <a:lnTo>
                      <a:pt x="211" y="1422"/>
                    </a:lnTo>
                    <a:lnTo>
                      <a:pt x="211" y="1422"/>
                    </a:lnTo>
                    <a:lnTo>
                      <a:pt x="247" y="1442"/>
                    </a:lnTo>
                    <a:lnTo>
                      <a:pt x="247" y="1442"/>
                    </a:lnTo>
                    <a:lnTo>
                      <a:pt x="257" y="1447"/>
                    </a:lnTo>
                    <a:lnTo>
                      <a:pt x="267" y="1449"/>
                    </a:lnTo>
                    <a:lnTo>
                      <a:pt x="277" y="1452"/>
                    </a:lnTo>
                    <a:lnTo>
                      <a:pt x="287" y="1454"/>
                    </a:lnTo>
                    <a:lnTo>
                      <a:pt x="287" y="1454"/>
                    </a:lnTo>
                    <a:lnTo>
                      <a:pt x="314" y="1457"/>
                    </a:lnTo>
                    <a:lnTo>
                      <a:pt x="314" y="1457"/>
                    </a:lnTo>
                    <a:lnTo>
                      <a:pt x="330" y="1457"/>
                    </a:lnTo>
                    <a:lnTo>
                      <a:pt x="345" y="1455"/>
                    </a:lnTo>
                    <a:lnTo>
                      <a:pt x="360" y="1453"/>
                    </a:lnTo>
                    <a:lnTo>
                      <a:pt x="374" y="1449"/>
                    </a:lnTo>
                    <a:lnTo>
                      <a:pt x="374" y="1449"/>
                    </a:lnTo>
                    <a:lnTo>
                      <a:pt x="379" y="1447"/>
                    </a:lnTo>
                    <a:lnTo>
                      <a:pt x="384" y="1444"/>
                    </a:lnTo>
                    <a:lnTo>
                      <a:pt x="388" y="1442"/>
                    </a:lnTo>
                    <a:lnTo>
                      <a:pt x="392" y="1437"/>
                    </a:lnTo>
                    <a:lnTo>
                      <a:pt x="392" y="1437"/>
                    </a:lnTo>
                    <a:lnTo>
                      <a:pt x="394" y="1433"/>
                    </a:lnTo>
                    <a:lnTo>
                      <a:pt x="396" y="1431"/>
                    </a:lnTo>
                    <a:lnTo>
                      <a:pt x="394" y="1427"/>
                    </a:lnTo>
                    <a:lnTo>
                      <a:pt x="392" y="1423"/>
                    </a:lnTo>
                    <a:lnTo>
                      <a:pt x="392" y="1423"/>
                    </a:lnTo>
                    <a:lnTo>
                      <a:pt x="391" y="1419"/>
                    </a:lnTo>
                    <a:lnTo>
                      <a:pt x="391" y="1419"/>
                    </a:lnTo>
                    <a:lnTo>
                      <a:pt x="388" y="1415"/>
                    </a:lnTo>
                    <a:lnTo>
                      <a:pt x="384" y="1411"/>
                    </a:lnTo>
                    <a:lnTo>
                      <a:pt x="379" y="1408"/>
                    </a:lnTo>
                    <a:lnTo>
                      <a:pt x="374" y="1406"/>
                    </a:lnTo>
                    <a:lnTo>
                      <a:pt x="374" y="1406"/>
                    </a:lnTo>
                    <a:lnTo>
                      <a:pt x="365" y="1405"/>
                    </a:lnTo>
                    <a:lnTo>
                      <a:pt x="355" y="1403"/>
                    </a:lnTo>
                    <a:lnTo>
                      <a:pt x="355" y="1403"/>
                    </a:lnTo>
                    <a:lnTo>
                      <a:pt x="345" y="1403"/>
                    </a:lnTo>
                    <a:lnTo>
                      <a:pt x="345" y="1403"/>
                    </a:lnTo>
                    <a:lnTo>
                      <a:pt x="335" y="1402"/>
                    </a:lnTo>
                    <a:lnTo>
                      <a:pt x="325" y="1398"/>
                    </a:lnTo>
                    <a:lnTo>
                      <a:pt x="325" y="1398"/>
                    </a:lnTo>
                    <a:lnTo>
                      <a:pt x="319" y="1396"/>
                    </a:lnTo>
                    <a:lnTo>
                      <a:pt x="319" y="1396"/>
                    </a:lnTo>
                    <a:lnTo>
                      <a:pt x="305" y="1392"/>
                    </a:lnTo>
                    <a:lnTo>
                      <a:pt x="291" y="1386"/>
                    </a:lnTo>
                    <a:lnTo>
                      <a:pt x="291" y="1386"/>
                    </a:lnTo>
                    <a:lnTo>
                      <a:pt x="282" y="1380"/>
                    </a:lnTo>
                    <a:lnTo>
                      <a:pt x="272" y="1372"/>
                    </a:lnTo>
                    <a:lnTo>
                      <a:pt x="272" y="1372"/>
                    </a:lnTo>
                    <a:lnTo>
                      <a:pt x="268" y="1367"/>
                    </a:lnTo>
                    <a:lnTo>
                      <a:pt x="268" y="1367"/>
                    </a:lnTo>
                    <a:lnTo>
                      <a:pt x="264" y="1361"/>
                    </a:lnTo>
                    <a:lnTo>
                      <a:pt x="264" y="1361"/>
                    </a:lnTo>
                    <a:lnTo>
                      <a:pt x="262" y="1358"/>
                    </a:lnTo>
                    <a:lnTo>
                      <a:pt x="260" y="1353"/>
                    </a:lnTo>
                    <a:lnTo>
                      <a:pt x="260" y="1353"/>
                    </a:lnTo>
                    <a:lnTo>
                      <a:pt x="258" y="1345"/>
                    </a:lnTo>
                    <a:lnTo>
                      <a:pt x="258" y="1345"/>
                    </a:lnTo>
                    <a:lnTo>
                      <a:pt x="246" y="1314"/>
                    </a:lnTo>
                    <a:lnTo>
                      <a:pt x="246" y="1314"/>
                    </a:lnTo>
                    <a:lnTo>
                      <a:pt x="243" y="1308"/>
                    </a:lnTo>
                    <a:lnTo>
                      <a:pt x="243" y="1308"/>
                    </a:lnTo>
                    <a:lnTo>
                      <a:pt x="243" y="1304"/>
                    </a:lnTo>
                    <a:lnTo>
                      <a:pt x="243" y="1302"/>
                    </a:lnTo>
                    <a:lnTo>
                      <a:pt x="244" y="1298"/>
                    </a:lnTo>
                    <a:lnTo>
                      <a:pt x="247" y="1296"/>
                    </a:lnTo>
                    <a:lnTo>
                      <a:pt x="247" y="1296"/>
                    </a:lnTo>
                    <a:lnTo>
                      <a:pt x="249" y="1293"/>
                    </a:lnTo>
                    <a:lnTo>
                      <a:pt x="249" y="1293"/>
                    </a:lnTo>
                    <a:lnTo>
                      <a:pt x="252" y="1289"/>
                    </a:lnTo>
                    <a:lnTo>
                      <a:pt x="253" y="1286"/>
                    </a:lnTo>
                    <a:lnTo>
                      <a:pt x="254" y="1282"/>
                    </a:lnTo>
                    <a:lnTo>
                      <a:pt x="254" y="1277"/>
                    </a:lnTo>
                    <a:lnTo>
                      <a:pt x="254" y="1277"/>
                    </a:lnTo>
                    <a:lnTo>
                      <a:pt x="253" y="1268"/>
                    </a:lnTo>
                    <a:lnTo>
                      <a:pt x="251" y="1260"/>
                    </a:lnTo>
                    <a:lnTo>
                      <a:pt x="251" y="1260"/>
                    </a:lnTo>
                    <a:lnTo>
                      <a:pt x="238" y="1220"/>
                    </a:lnTo>
                    <a:lnTo>
                      <a:pt x="238" y="1220"/>
                    </a:lnTo>
                    <a:lnTo>
                      <a:pt x="237" y="1214"/>
                    </a:lnTo>
                    <a:lnTo>
                      <a:pt x="239" y="1208"/>
                    </a:lnTo>
                    <a:lnTo>
                      <a:pt x="239" y="1208"/>
                    </a:lnTo>
                    <a:lnTo>
                      <a:pt x="244" y="1198"/>
                    </a:lnTo>
                    <a:lnTo>
                      <a:pt x="244" y="1198"/>
                    </a:lnTo>
                    <a:lnTo>
                      <a:pt x="248" y="1191"/>
                    </a:lnTo>
                    <a:lnTo>
                      <a:pt x="248" y="1191"/>
                    </a:lnTo>
                    <a:lnTo>
                      <a:pt x="253" y="1184"/>
                    </a:lnTo>
                    <a:lnTo>
                      <a:pt x="256" y="1178"/>
                    </a:lnTo>
                    <a:lnTo>
                      <a:pt x="257" y="1173"/>
                    </a:lnTo>
                    <a:lnTo>
                      <a:pt x="257" y="1163"/>
                    </a:lnTo>
                    <a:lnTo>
                      <a:pt x="257" y="1163"/>
                    </a:lnTo>
                    <a:lnTo>
                      <a:pt x="257" y="1154"/>
                    </a:lnTo>
                    <a:lnTo>
                      <a:pt x="257" y="1154"/>
                    </a:lnTo>
                    <a:lnTo>
                      <a:pt x="257" y="1149"/>
                    </a:lnTo>
                    <a:lnTo>
                      <a:pt x="257" y="1144"/>
                    </a:lnTo>
                    <a:lnTo>
                      <a:pt x="259" y="1136"/>
                    </a:lnTo>
                    <a:lnTo>
                      <a:pt x="259" y="1136"/>
                    </a:lnTo>
                    <a:lnTo>
                      <a:pt x="265" y="1115"/>
                    </a:lnTo>
                    <a:lnTo>
                      <a:pt x="270" y="1093"/>
                    </a:lnTo>
                    <a:lnTo>
                      <a:pt x="270" y="1093"/>
                    </a:lnTo>
                    <a:lnTo>
                      <a:pt x="279" y="1041"/>
                    </a:lnTo>
                    <a:lnTo>
                      <a:pt x="279" y="1041"/>
                    </a:lnTo>
                    <a:lnTo>
                      <a:pt x="285" y="998"/>
                    </a:lnTo>
                    <a:lnTo>
                      <a:pt x="285" y="998"/>
                    </a:lnTo>
                    <a:lnTo>
                      <a:pt x="291" y="948"/>
                    </a:lnTo>
                    <a:lnTo>
                      <a:pt x="295" y="925"/>
                    </a:lnTo>
                    <a:lnTo>
                      <a:pt x="300" y="900"/>
                    </a:lnTo>
                    <a:lnTo>
                      <a:pt x="300" y="900"/>
                    </a:lnTo>
                    <a:lnTo>
                      <a:pt x="313" y="846"/>
                    </a:lnTo>
                    <a:lnTo>
                      <a:pt x="313" y="846"/>
                    </a:lnTo>
                    <a:lnTo>
                      <a:pt x="325" y="789"/>
                    </a:lnTo>
                    <a:lnTo>
                      <a:pt x="325" y="789"/>
                    </a:lnTo>
                    <a:lnTo>
                      <a:pt x="329" y="769"/>
                    </a:lnTo>
                    <a:lnTo>
                      <a:pt x="331" y="748"/>
                    </a:lnTo>
                    <a:lnTo>
                      <a:pt x="331" y="748"/>
                    </a:lnTo>
                    <a:lnTo>
                      <a:pt x="332" y="729"/>
                    </a:lnTo>
                    <a:lnTo>
                      <a:pt x="334" y="712"/>
                    </a:lnTo>
                    <a:lnTo>
                      <a:pt x="334" y="712"/>
                    </a:lnTo>
                    <a:lnTo>
                      <a:pt x="334" y="657"/>
                    </a:lnTo>
                    <a:lnTo>
                      <a:pt x="334" y="657"/>
                    </a:lnTo>
                    <a:lnTo>
                      <a:pt x="334" y="650"/>
                    </a:lnTo>
                    <a:lnTo>
                      <a:pt x="334" y="650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rm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endParaRPr lang="en-US" dirty="0">
                  <a:cs typeface="+mn-ea"/>
                  <a:sym typeface="+mn-lt"/>
                </a:endParaRPr>
              </a:p>
            </p:txBody>
          </p:sp>
          <p:sp>
            <p:nvSpPr>
              <p:cNvPr id="32" name="îṡļîḋè"/>
              <p:cNvSpPr/>
              <p:nvPr>
                <p:custDataLst>
                  <p:tags r:id="rId6"/>
                </p:custDataLst>
              </p:nvPr>
            </p:nvSpPr>
            <p:spPr bwMode="auto">
              <a:xfrm>
                <a:off x="3829901" y="3433078"/>
                <a:ext cx="138072" cy="208161"/>
              </a:xfrm>
              <a:custGeom>
                <a:avLst/>
                <a:gdLst>
                  <a:gd name="T0" fmla="*/ 4 w 197"/>
                  <a:gd name="T1" fmla="*/ 127 h 297"/>
                  <a:gd name="T2" fmla="*/ 5 w 197"/>
                  <a:gd name="T3" fmla="*/ 109 h 297"/>
                  <a:gd name="T4" fmla="*/ 5 w 197"/>
                  <a:gd name="T5" fmla="*/ 88 h 297"/>
                  <a:gd name="T6" fmla="*/ 7 w 197"/>
                  <a:gd name="T7" fmla="*/ 77 h 297"/>
                  <a:gd name="T8" fmla="*/ 8 w 197"/>
                  <a:gd name="T9" fmla="*/ 69 h 297"/>
                  <a:gd name="T10" fmla="*/ 5 w 197"/>
                  <a:gd name="T11" fmla="*/ 69 h 297"/>
                  <a:gd name="T12" fmla="*/ 15 w 197"/>
                  <a:gd name="T13" fmla="*/ 62 h 297"/>
                  <a:gd name="T14" fmla="*/ 25 w 197"/>
                  <a:gd name="T15" fmla="*/ 51 h 297"/>
                  <a:gd name="T16" fmla="*/ 30 w 197"/>
                  <a:gd name="T17" fmla="*/ 46 h 297"/>
                  <a:gd name="T18" fmla="*/ 39 w 197"/>
                  <a:gd name="T19" fmla="*/ 38 h 297"/>
                  <a:gd name="T20" fmla="*/ 43 w 197"/>
                  <a:gd name="T21" fmla="*/ 30 h 297"/>
                  <a:gd name="T22" fmla="*/ 51 w 197"/>
                  <a:gd name="T23" fmla="*/ 30 h 297"/>
                  <a:gd name="T24" fmla="*/ 72 w 197"/>
                  <a:gd name="T25" fmla="*/ 20 h 297"/>
                  <a:gd name="T26" fmla="*/ 88 w 197"/>
                  <a:gd name="T27" fmla="*/ 15 h 297"/>
                  <a:gd name="T28" fmla="*/ 103 w 197"/>
                  <a:gd name="T29" fmla="*/ 13 h 297"/>
                  <a:gd name="T30" fmla="*/ 111 w 197"/>
                  <a:gd name="T31" fmla="*/ 8 h 297"/>
                  <a:gd name="T32" fmla="*/ 115 w 197"/>
                  <a:gd name="T33" fmla="*/ 5 h 297"/>
                  <a:gd name="T34" fmla="*/ 116 w 197"/>
                  <a:gd name="T35" fmla="*/ 10 h 297"/>
                  <a:gd name="T36" fmla="*/ 124 w 197"/>
                  <a:gd name="T37" fmla="*/ 7 h 297"/>
                  <a:gd name="T38" fmla="*/ 125 w 197"/>
                  <a:gd name="T39" fmla="*/ 2 h 297"/>
                  <a:gd name="T40" fmla="*/ 135 w 197"/>
                  <a:gd name="T41" fmla="*/ 0 h 297"/>
                  <a:gd name="T42" fmla="*/ 147 w 197"/>
                  <a:gd name="T43" fmla="*/ 10 h 297"/>
                  <a:gd name="T44" fmla="*/ 155 w 197"/>
                  <a:gd name="T45" fmla="*/ 8 h 297"/>
                  <a:gd name="T46" fmla="*/ 158 w 197"/>
                  <a:gd name="T47" fmla="*/ 5 h 297"/>
                  <a:gd name="T48" fmla="*/ 160 w 197"/>
                  <a:gd name="T49" fmla="*/ 14 h 297"/>
                  <a:gd name="T50" fmla="*/ 175 w 197"/>
                  <a:gd name="T51" fmla="*/ 30 h 297"/>
                  <a:gd name="T52" fmla="*/ 180 w 197"/>
                  <a:gd name="T53" fmla="*/ 26 h 297"/>
                  <a:gd name="T54" fmla="*/ 180 w 197"/>
                  <a:gd name="T55" fmla="*/ 33 h 297"/>
                  <a:gd name="T56" fmla="*/ 186 w 197"/>
                  <a:gd name="T57" fmla="*/ 48 h 297"/>
                  <a:gd name="T58" fmla="*/ 187 w 197"/>
                  <a:gd name="T59" fmla="*/ 55 h 297"/>
                  <a:gd name="T60" fmla="*/ 184 w 197"/>
                  <a:gd name="T61" fmla="*/ 59 h 297"/>
                  <a:gd name="T62" fmla="*/ 191 w 197"/>
                  <a:gd name="T63" fmla="*/ 65 h 297"/>
                  <a:gd name="T64" fmla="*/ 196 w 197"/>
                  <a:gd name="T65" fmla="*/ 70 h 297"/>
                  <a:gd name="T66" fmla="*/ 189 w 197"/>
                  <a:gd name="T67" fmla="*/ 75 h 297"/>
                  <a:gd name="T68" fmla="*/ 188 w 197"/>
                  <a:gd name="T69" fmla="*/ 77 h 297"/>
                  <a:gd name="T70" fmla="*/ 189 w 197"/>
                  <a:gd name="T71" fmla="*/ 81 h 297"/>
                  <a:gd name="T72" fmla="*/ 186 w 197"/>
                  <a:gd name="T73" fmla="*/ 83 h 297"/>
                  <a:gd name="T74" fmla="*/ 188 w 197"/>
                  <a:gd name="T75" fmla="*/ 92 h 297"/>
                  <a:gd name="T76" fmla="*/ 184 w 197"/>
                  <a:gd name="T77" fmla="*/ 92 h 297"/>
                  <a:gd name="T78" fmla="*/ 183 w 197"/>
                  <a:gd name="T79" fmla="*/ 119 h 297"/>
                  <a:gd name="T80" fmla="*/ 180 w 197"/>
                  <a:gd name="T81" fmla="*/ 143 h 297"/>
                  <a:gd name="T82" fmla="*/ 180 w 197"/>
                  <a:gd name="T83" fmla="*/ 173 h 297"/>
                  <a:gd name="T84" fmla="*/ 171 w 197"/>
                  <a:gd name="T85" fmla="*/ 206 h 297"/>
                  <a:gd name="T86" fmla="*/ 156 w 197"/>
                  <a:gd name="T87" fmla="*/ 237 h 297"/>
                  <a:gd name="T88" fmla="*/ 136 w 197"/>
                  <a:gd name="T89" fmla="*/ 252 h 297"/>
                  <a:gd name="T90" fmla="*/ 127 w 197"/>
                  <a:gd name="T91" fmla="*/ 264 h 297"/>
                  <a:gd name="T92" fmla="*/ 123 w 197"/>
                  <a:gd name="T93" fmla="*/ 287 h 297"/>
                  <a:gd name="T94" fmla="*/ 113 w 197"/>
                  <a:gd name="T95" fmla="*/ 290 h 297"/>
                  <a:gd name="T96" fmla="*/ 69 w 197"/>
                  <a:gd name="T97" fmla="*/ 258 h 297"/>
                  <a:gd name="T98" fmla="*/ 32 w 197"/>
                  <a:gd name="T99" fmla="*/ 243 h 297"/>
                  <a:gd name="T100" fmla="*/ 26 w 197"/>
                  <a:gd name="T101" fmla="*/ 241 h 297"/>
                  <a:gd name="T102" fmla="*/ 27 w 197"/>
                  <a:gd name="T103" fmla="*/ 226 h 297"/>
                  <a:gd name="T104" fmla="*/ 23 w 197"/>
                  <a:gd name="T105" fmla="*/ 210 h 297"/>
                  <a:gd name="T106" fmla="*/ 18 w 197"/>
                  <a:gd name="T107" fmla="*/ 193 h 297"/>
                  <a:gd name="T108" fmla="*/ 4 w 197"/>
                  <a:gd name="T109" fmla="*/ 167 h 297"/>
                  <a:gd name="T110" fmla="*/ 2 w 197"/>
                  <a:gd name="T111" fmla="*/ 157 h 297"/>
                  <a:gd name="T112" fmla="*/ 2 w 197"/>
                  <a:gd name="T113" fmla="*/ 140 h 2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197" h="297">
                    <a:moveTo>
                      <a:pt x="2" y="140"/>
                    </a:moveTo>
                    <a:lnTo>
                      <a:pt x="2" y="140"/>
                    </a:lnTo>
                    <a:lnTo>
                      <a:pt x="4" y="133"/>
                    </a:lnTo>
                    <a:lnTo>
                      <a:pt x="4" y="127"/>
                    </a:lnTo>
                    <a:lnTo>
                      <a:pt x="4" y="127"/>
                    </a:lnTo>
                    <a:lnTo>
                      <a:pt x="4" y="118"/>
                    </a:lnTo>
                    <a:lnTo>
                      <a:pt x="5" y="109"/>
                    </a:lnTo>
                    <a:lnTo>
                      <a:pt x="5" y="109"/>
                    </a:lnTo>
                    <a:lnTo>
                      <a:pt x="6" y="102"/>
                    </a:lnTo>
                    <a:lnTo>
                      <a:pt x="5" y="93"/>
                    </a:lnTo>
                    <a:lnTo>
                      <a:pt x="5" y="93"/>
                    </a:lnTo>
                    <a:lnTo>
                      <a:pt x="5" y="88"/>
                    </a:lnTo>
                    <a:lnTo>
                      <a:pt x="5" y="83"/>
                    </a:lnTo>
                    <a:lnTo>
                      <a:pt x="5" y="83"/>
                    </a:lnTo>
                    <a:lnTo>
                      <a:pt x="7" y="77"/>
                    </a:lnTo>
                    <a:lnTo>
                      <a:pt x="7" y="77"/>
                    </a:lnTo>
                    <a:lnTo>
                      <a:pt x="8" y="74"/>
                    </a:lnTo>
                    <a:lnTo>
                      <a:pt x="10" y="69"/>
                    </a:lnTo>
                    <a:lnTo>
                      <a:pt x="10" y="69"/>
                    </a:lnTo>
                    <a:lnTo>
                      <a:pt x="8" y="69"/>
                    </a:lnTo>
                    <a:lnTo>
                      <a:pt x="7" y="69"/>
                    </a:lnTo>
                    <a:lnTo>
                      <a:pt x="6" y="70"/>
                    </a:lnTo>
                    <a:lnTo>
                      <a:pt x="5" y="69"/>
                    </a:lnTo>
                    <a:lnTo>
                      <a:pt x="5" y="69"/>
                    </a:lnTo>
                    <a:lnTo>
                      <a:pt x="8" y="66"/>
                    </a:lnTo>
                    <a:lnTo>
                      <a:pt x="8" y="66"/>
                    </a:lnTo>
                    <a:lnTo>
                      <a:pt x="11" y="65"/>
                    </a:lnTo>
                    <a:lnTo>
                      <a:pt x="15" y="62"/>
                    </a:lnTo>
                    <a:lnTo>
                      <a:pt x="18" y="56"/>
                    </a:lnTo>
                    <a:lnTo>
                      <a:pt x="18" y="56"/>
                    </a:lnTo>
                    <a:lnTo>
                      <a:pt x="21" y="54"/>
                    </a:lnTo>
                    <a:lnTo>
                      <a:pt x="25" y="51"/>
                    </a:lnTo>
                    <a:lnTo>
                      <a:pt x="25" y="51"/>
                    </a:lnTo>
                    <a:lnTo>
                      <a:pt x="27" y="50"/>
                    </a:lnTo>
                    <a:lnTo>
                      <a:pt x="30" y="46"/>
                    </a:lnTo>
                    <a:lnTo>
                      <a:pt x="30" y="46"/>
                    </a:lnTo>
                    <a:lnTo>
                      <a:pt x="33" y="44"/>
                    </a:lnTo>
                    <a:lnTo>
                      <a:pt x="33" y="44"/>
                    </a:lnTo>
                    <a:lnTo>
                      <a:pt x="37" y="41"/>
                    </a:lnTo>
                    <a:lnTo>
                      <a:pt x="39" y="38"/>
                    </a:lnTo>
                    <a:lnTo>
                      <a:pt x="39" y="38"/>
                    </a:lnTo>
                    <a:lnTo>
                      <a:pt x="41" y="34"/>
                    </a:lnTo>
                    <a:lnTo>
                      <a:pt x="43" y="30"/>
                    </a:lnTo>
                    <a:lnTo>
                      <a:pt x="43" y="30"/>
                    </a:lnTo>
                    <a:lnTo>
                      <a:pt x="46" y="30"/>
                    </a:lnTo>
                    <a:lnTo>
                      <a:pt x="47" y="30"/>
                    </a:lnTo>
                    <a:lnTo>
                      <a:pt x="47" y="30"/>
                    </a:lnTo>
                    <a:lnTo>
                      <a:pt x="51" y="30"/>
                    </a:lnTo>
                    <a:lnTo>
                      <a:pt x="53" y="29"/>
                    </a:lnTo>
                    <a:lnTo>
                      <a:pt x="53" y="29"/>
                    </a:lnTo>
                    <a:lnTo>
                      <a:pt x="72" y="20"/>
                    </a:lnTo>
                    <a:lnTo>
                      <a:pt x="72" y="20"/>
                    </a:lnTo>
                    <a:lnTo>
                      <a:pt x="79" y="17"/>
                    </a:lnTo>
                    <a:lnTo>
                      <a:pt x="84" y="15"/>
                    </a:lnTo>
                    <a:lnTo>
                      <a:pt x="88" y="15"/>
                    </a:lnTo>
                    <a:lnTo>
                      <a:pt x="88" y="15"/>
                    </a:lnTo>
                    <a:lnTo>
                      <a:pt x="93" y="14"/>
                    </a:lnTo>
                    <a:lnTo>
                      <a:pt x="93" y="14"/>
                    </a:lnTo>
                    <a:lnTo>
                      <a:pt x="98" y="13"/>
                    </a:lnTo>
                    <a:lnTo>
                      <a:pt x="103" y="13"/>
                    </a:lnTo>
                    <a:lnTo>
                      <a:pt x="103" y="13"/>
                    </a:lnTo>
                    <a:lnTo>
                      <a:pt x="108" y="12"/>
                    </a:lnTo>
                    <a:lnTo>
                      <a:pt x="111" y="8"/>
                    </a:lnTo>
                    <a:lnTo>
                      <a:pt x="111" y="8"/>
                    </a:lnTo>
                    <a:lnTo>
                      <a:pt x="113" y="5"/>
                    </a:lnTo>
                    <a:lnTo>
                      <a:pt x="113" y="5"/>
                    </a:lnTo>
                    <a:lnTo>
                      <a:pt x="115" y="5"/>
                    </a:lnTo>
                    <a:lnTo>
                      <a:pt x="115" y="5"/>
                    </a:lnTo>
                    <a:lnTo>
                      <a:pt x="115" y="5"/>
                    </a:lnTo>
                    <a:lnTo>
                      <a:pt x="114" y="10"/>
                    </a:lnTo>
                    <a:lnTo>
                      <a:pt x="114" y="10"/>
                    </a:lnTo>
                    <a:lnTo>
                      <a:pt x="116" y="10"/>
                    </a:lnTo>
                    <a:lnTo>
                      <a:pt x="119" y="10"/>
                    </a:lnTo>
                    <a:lnTo>
                      <a:pt x="123" y="8"/>
                    </a:lnTo>
                    <a:lnTo>
                      <a:pt x="123" y="8"/>
                    </a:lnTo>
                    <a:lnTo>
                      <a:pt x="124" y="7"/>
                    </a:lnTo>
                    <a:lnTo>
                      <a:pt x="124" y="5"/>
                    </a:lnTo>
                    <a:lnTo>
                      <a:pt x="125" y="2"/>
                    </a:lnTo>
                    <a:lnTo>
                      <a:pt x="125" y="2"/>
                    </a:lnTo>
                    <a:lnTo>
                      <a:pt x="125" y="2"/>
                    </a:lnTo>
                    <a:lnTo>
                      <a:pt x="130" y="5"/>
                    </a:lnTo>
                    <a:lnTo>
                      <a:pt x="130" y="5"/>
                    </a:lnTo>
                    <a:lnTo>
                      <a:pt x="135" y="0"/>
                    </a:lnTo>
                    <a:lnTo>
                      <a:pt x="135" y="0"/>
                    </a:lnTo>
                    <a:lnTo>
                      <a:pt x="136" y="4"/>
                    </a:lnTo>
                    <a:lnTo>
                      <a:pt x="141" y="9"/>
                    </a:lnTo>
                    <a:lnTo>
                      <a:pt x="141" y="9"/>
                    </a:lnTo>
                    <a:lnTo>
                      <a:pt x="147" y="10"/>
                    </a:lnTo>
                    <a:lnTo>
                      <a:pt x="147" y="10"/>
                    </a:lnTo>
                    <a:lnTo>
                      <a:pt x="150" y="10"/>
                    </a:lnTo>
                    <a:lnTo>
                      <a:pt x="152" y="9"/>
                    </a:lnTo>
                    <a:lnTo>
                      <a:pt x="155" y="8"/>
                    </a:lnTo>
                    <a:lnTo>
                      <a:pt x="157" y="5"/>
                    </a:lnTo>
                    <a:lnTo>
                      <a:pt x="157" y="5"/>
                    </a:lnTo>
                    <a:lnTo>
                      <a:pt x="158" y="5"/>
                    </a:lnTo>
                    <a:lnTo>
                      <a:pt x="158" y="5"/>
                    </a:lnTo>
                    <a:lnTo>
                      <a:pt x="160" y="8"/>
                    </a:lnTo>
                    <a:lnTo>
                      <a:pt x="160" y="9"/>
                    </a:lnTo>
                    <a:lnTo>
                      <a:pt x="160" y="9"/>
                    </a:lnTo>
                    <a:lnTo>
                      <a:pt x="160" y="14"/>
                    </a:lnTo>
                    <a:lnTo>
                      <a:pt x="162" y="18"/>
                    </a:lnTo>
                    <a:lnTo>
                      <a:pt x="162" y="18"/>
                    </a:lnTo>
                    <a:lnTo>
                      <a:pt x="168" y="24"/>
                    </a:lnTo>
                    <a:lnTo>
                      <a:pt x="175" y="30"/>
                    </a:lnTo>
                    <a:lnTo>
                      <a:pt x="175" y="30"/>
                    </a:lnTo>
                    <a:lnTo>
                      <a:pt x="177" y="30"/>
                    </a:lnTo>
                    <a:lnTo>
                      <a:pt x="177" y="30"/>
                    </a:lnTo>
                    <a:lnTo>
                      <a:pt x="180" y="26"/>
                    </a:lnTo>
                    <a:lnTo>
                      <a:pt x="180" y="26"/>
                    </a:lnTo>
                    <a:lnTo>
                      <a:pt x="180" y="30"/>
                    </a:lnTo>
                    <a:lnTo>
                      <a:pt x="180" y="33"/>
                    </a:lnTo>
                    <a:lnTo>
                      <a:pt x="180" y="33"/>
                    </a:lnTo>
                    <a:lnTo>
                      <a:pt x="182" y="36"/>
                    </a:lnTo>
                    <a:lnTo>
                      <a:pt x="182" y="40"/>
                    </a:lnTo>
                    <a:lnTo>
                      <a:pt x="183" y="44"/>
                    </a:lnTo>
                    <a:lnTo>
                      <a:pt x="186" y="48"/>
                    </a:lnTo>
                    <a:lnTo>
                      <a:pt x="186" y="48"/>
                    </a:lnTo>
                    <a:lnTo>
                      <a:pt x="187" y="51"/>
                    </a:lnTo>
                    <a:lnTo>
                      <a:pt x="187" y="55"/>
                    </a:lnTo>
                    <a:lnTo>
                      <a:pt x="187" y="55"/>
                    </a:lnTo>
                    <a:lnTo>
                      <a:pt x="187" y="56"/>
                    </a:lnTo>
                    <a:lnTo>
                      <a:pt x="186" y="56"/>
                    </a:lnTo>
                    <a:lnTo>
                      <a:pt x="186" y="56"/>
                    </a:lnTo>
                    <a:lnTo>
                      <a:pt x="184" y="59"/>
                    </a:lnTo>
                    <a:lnTo>
                      <a:pt x="184" y="59"/>
                    </a:lnTo>
                    <a:lnTo>
                      <a:pt x="184" y="64"/>
                    </a:lnTo>
                    <a:lnTo>
                      <a:pt x="184" y="64"/>
                    </a:lnTo>
                    <a:lnTo>
                      <a:pt x="191" y="65"/>
                    </a:lnTo>
                    <a:lnTo>
                      <a:pt x="191" y="65"/>
                    </a:lnTo>
                    <a:lnTo>
                      <a:pt x="197" y="67"/>
                    </a:lnTo>
                    <a:lnTo>
                      <a:pt x="197" y="67"/>
                    </a:lnTo>
                    <a:lnTo>
                      <a:pt x="196" y="70"/>
                    </a:lnTo>
                    <a:lnTo>
                      <a:pt x="196" y="70"/>
                    </a:lnTo>
                    <a:lnTo>
                      <a:pt x="193" y="72"/>
                    </a:lnTo>
                    <a:lnTo>
                      <a:pt x="189" y="75"/>
                    </a:lnTo>
                    <a:lnTo>
                      <a:pt x="189" y="75"/>
                    </a:lnTo>
                    <a:lnTo>
                      <a:pt x="188" y="76"/>
                    </a:lnTo>
                    <a:lnTo>
                      <a:pt x="188" y="76"/>
                    </a:lnTo>
                    <a:lnTo>
                      <a:pt x="188" y="77"/>
                    </a:lnTo>
                    <a:lnTo>
                      <a:pt x="188" y="77"/>
                    </a:lnTo>
                    <a:lnTo>
                      <a:pt x="189" y="80"/>
                    </a:lnTo>
                    <a:lnTo>
                      <a:pt x="189" y="80"/>
                    </a:lnTo>
                    <a:lnTo>
                      <a:pt x="189" y="81"/>
                    </a:lnTo>
                    <a:lnTo>
                      <a:pt x="189" y="81"/>
                    </a:lnTo>
                    <a:lnTo>
                      <a:pt x="188" y="83"/>
                    </a:lnTo>
                    <a:lnTo>
                      <a:pt x="188" y="83"/>
                    </a:lnTo>
                    <a:lnTo>
                      <a:pt x="186" y="83"/>
                    </a:lnTo>
                    <a:lnTo>
                      <a:pt x="186" y="83"/>
                    </a:lnTo>
                    <a:lnTo>
                      <a:pt x="184" y="86"/>
                    </a:lnTo>
                    <a:lnTo>
                      <a:pt x="184" y="87"/>
                    </a:lnTo>
                    <a:lnTo>
                      <a:pt x="184" y="87"/>
                    </a:lnTo>
                    <a:lnTo>
                      <a:pt x="188" y="92"/>
                    </a:lnTo>
                    <a:lnTo>
                      <a:pt x="188" y="92"/>
                    </a:lnTo>
                    <a:lnTo>
                      <a:pt x="188" y="92"/>
                    </a:lnTo>
                    <a:lnTo>
                      <a:pt x="188" y="92"/>
                    </a:lnTo>
                    <a:lnTo>
                      <a:pt x="184" y="92"/>
                    </a:lnTo>
                    <a:lnTo>
                      <a:pt x="184" y="92"/>
                    </a:lnTo>
                    <a:lnTo>
                      <a:pt x="184" y="106"/>
                    </a:lnTo>
                    <a:lnTo>
                      <a:pt x="184" y="106"/>
                    </a:lnTo>
                    <a:lnTo>
                      <a:pt x="183" y="119"/>
                    </a:lnTo>
                    <a:lnTo>
                      <a:pt x="181" y="133"/>
                    </a:lnTo>
                    <a:lnTo>
                      <a:pt x="181" y="133"/>
                    </a:lnTo>
                    <a:lnTo>
                      <a:pt x="180" y="138"/>
                    </a:lnTo>
                    <a:lnTo>
                      <a:pt x="180" y="143"/>
                    </a:lnTo>
                    <a:lnTo>
                      <a:pt x="180" y="143"/>
                    </a:lnTo>
                    <a:lnTo>
                      <a:pt x="182" y="158"/>
                    </a:lnTo>
                    <a:lnTo>
                      <a:pt x="181" y="165"/>
                    </a:lnTo>
                    <a:lnTo>
                      <a:pt x="180" y="173"/>
                    </a:lnTo>
                    <a:lnTo>
                      <a:pt x="180" y="173"/>
                    </a:lnTo>
                    <a:lnTo>
                      <a:pt x="175" y="195"/>
                    </a:lnTo>
                    <a:lnTo>
                      <a:pt x="175" y="195"/>
                    </a:lnTo>
                    <a:lnTo>
                      <a:pt x="171" y="206"/>
                    </a:lnTo>
                    <a:lnTo>
                      <a:pt x="167" y="217"/>
                    </a:lnTo>
                    <a:lnTo>
                      <a:pt x="162" y="227"/>
                    </a:lnTo>
                    <a:lnTo>
                      <a:pt x="156" y="237"/>
                    </a:lnTo>
                    <a:lnTo>
                      <a:pt x="156" y="237"/>
                    </a:lnTo>
                    <a:lnTo>
                      <a:pt x="152" y="242"/>
                    </a:lnTo>
                    <a:lnTo>
                      <a:pt x="147" y="247"/>
                    </a:lnTo>
                    <a:lnTo>
                      <a:pt x="142" y="250"/>
                    </a:lnTo>
                    <a:lnTo>
                      <a:pt x="136" y="252"/>
                    </a:lnTo>
                    <a:lnTo>
                      <a:pt x="136" y="252"/>
                    </a:lnTo>
                    <a:lnTo>
                      <a:pt x="131" y="252"/>
                    </a:lnTo>
                    <a:lnTo>
                      <a:pt x="131" y="252"/>
                    </a:lnTo>
                    <a:lnTo>
                      <a:pt x="127" y="264"/>
                    </a:lnTo>
                    <a:lnTo>
                      <a:pt x="125" y="277"/>
                    </a:lnTo>
                    <a:lnTo>
                      <a:pt x="125" y="277"/>
                    </a:lnTo>
                    <a:lnTo>
                      <a:pt x="125" y="282"/>
                    </a:lnTo>
                    <a:lnTo>
                      <a:pt x="123" y="287"/>
                    </a:lnTo>
                    <a:lnTo>
                      <a:pt x="119" y="297"/>
                    </a:lnTo>
                    <a:lnTo>
                      <a:pt x="119" y="297"/>
                    </a:lnTo>
                    <a:lnTo>
                      <a:pt x="115" y="293"/>
                    </a:lnTo>
                    <a:lnTo>
                      <a:pt x="113" y="290"/>
                    </a:lnTo>
                    <a:lnTo>
                      <a:pt x="113" y="290"/>
                    </a:lnTo>
                    <a:lnTo>
                      <a:pt x="98" y="278"/>
                    </a:lnTo>
                    <a:lnTo>
                      <a:pt x="84" y="267"/>
                    </a:lnTo>
                    <a:lnTo>
                      <a:pt x="69" y="258"/>
                    </a:lnTo>
                    <a:lnTo>
                      <a:pt x="53" y="250"/>
                    </a:lnTo>
                    <a:lnTo>
                      <a:pt x="53" y="250"/>
                    </a:lnTo>
                    <a:lnTo>
                      <a:pt x="42" y="246"/>
                    </a:lnTo>
                    <a:lnTo>
                      <a:pt x="32" y="243"/>
                    </a:lnTo>
                    <a:lnTo>
                      <a:pt x="32" y="243"/>
                    </a:lnTo>
                    <a:lnTo>
                      <a:pt x="28" y="243"/>
                    </a:lnTo>
                    <a:lnTo>
                      <a:pt x="27" y="242"/>
                    </a:lnTo>
                    <a:lnTo>
                      <a:pt x="26" y="241"/>
                    </a:lnTo>
                    <a:lnTo>
                      <a:pt x="26" y="241"/>
                    </a:lnTo>
                    <a:lnTo>
                      <a:pt x="27" y="233"/>
                    </a:lnTo>
                    <a:lnTo>
                      <a:pt x="27" y="233"/>
                    </a:lnTo>
                    <a:lnTo>
                      <a:pt x="27" y="226"/>
                    </a:lnTo>
                    <a:lnTo>
                      <a:pt x="25" y="219"/>
                    </a:lnTo>
                    <a:lnTo>
                      <a:pt x="25" y="219"/>
                    </a:lnTo>
                    <a:lnTo>
                      <a:pt x="23" y="215"/>
                    </a:lnTo>
                    <a:lnTo>
                      <a:pt x="23" y="210"/>
                    </a:lnTo>
                    <a:lnTo>
                      <a:pt x="23" y="210"/>
                    </a:lnTo>
                    <a:lnTo>
                      <a:pt x="21" y="201"/>
                    </a:lnTo>
                    <a:lnTo>
                      <a:pt x="21" y="201"/>
                    </a:lnTo>
                    <a:lnTo>
                      <a:pt x="18" y="193"/>
                    </a:lnTo>
                    <a:lnTo>
                      <a:pt x="18" y="193"/>
                    </a:lnTo>
                    <a:lnTo>
                      <a:pt x="15" y="185"/>
                    </a:lnTo>
                    <a:lnTo>
                      <a:pt x="15" y="185"/>
                    </a:lnTo>
                    <a:lnTo>
                      <a:pt x="4" y="167"/>
                    </a:lnTo>
                    <a:lnTo>
                      <a:pt x="4" y="167"/>
                    </a:lnTo>
                    <a:lnTo>
                      <a:pt x="2" y="163"/>
                    </a:lnTo>
                    <a:lnTo>
                      <a:pt x="2" y="163"/>
                    </a:lnTo>
                    <a:lnTo>
                      <a:pt x="2" y="157"/>
                    </a:lnTo>
                    <a:lnTo>
                      <a:pt x="1" y="152"/>
                    </a:lnTo>
                    <a:lnTo>
                      <a:pt x="1" y="152"/>
                    </a:lnTo>
                    <a:lnTo>
                      <a:pt x="0" y="145"/>
                    </a:lnTo>
                    <a:lnTo>
                      <a:pt x="2" y="140"/>
                    </a:lnTo>
                    <a:lnTo>
                      <a:pt x="2" y="140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rmAutofit fontScale="40000" lnSpcReduction="20000"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endParaRPr lang="en-US" dirty="0">
                  <a:cs typeface="+mn-ea"/>
                  <a:sym typeface="+mn-lt"/>
                </a:endParaRPr>
              </a:p>
            </p:txBody>
          </p:sp>
        </p:grpSp>
        <p:sp>
          <p:nvSpPr>
            <p:cNvPr id="13" name="ïśḷîḋé"/>
            <p:cNvSpPr/>
            <p:nvPr>
              <p:custDataLst>
                <p:tags r:id="rId7"/>
              </p:custDataLst>
            </p:nvPr>
          </p:nvSpPr>
          <p:spPr>
            <a:xfrm>
              <a:off x="7777642" y="4111459"/>
              <a:ext cx="937532" cy="191830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rtlCol="0" anchor="ctr">
              <a:normAutofit fontScale="25000" lnSpcReduction="20000"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9pPr>
            </a:lstStyle>
            <a:p>
              <a:pPr algn="ctr"/>
              <a:endParaRPr lang="en-US" dirty="0">
                <a:cs typeface="+mn-ea"/>
                <a:sym typeface="+mn-lt"/>
              </a:endParaRPr>
            </a:p>
          </p:txBody>
        </p:sp>
        <p:grpSp>
          <p:nvGrpSpPr>
            <p:cNvPr id="14" name="îṥļîḋê"/>
            <p:cNvGrpSpPr/>
            <p:nvPr/>
          </p:nvGrpSpPr>
          <p:grpSpPr>
            <a:xfrm>
              <a:off x="8049844" y="3015065"/>
              <a:ext cx="393129" cy="1257757"/>
              <a:chOff x="8072736" y="3405452"/>
              <a:chExt cx="393129" cy="1257757"/>
            </a:xfrm>
            <a:solidFill>
              <a:schemeClr val="accent2"/>
            </a:solidFill>
          </p:grpSpPr>
          <p:sp>
            <p:nvSpPr>
              <p:cNvPr id="23" name="îṣļíḋè"/>
              <p:cNvSpPr/>
              <p:nvPr>
                <p:custDataLst>
                  <p:tags r:id="rId8"/>
                </p:custDataLst>
              </p:nvPr>
            </p:nvSpPr>
            <p:spPr bwMode="auto">
              <a:xfrm>
                <a:off x="8072736" y="3585768"/>
                <a:ext cx="393129" cy="1077441"/>
              </a:xfrm>
              <a:custGeom>
                <a:avLst/>
                <a:gdLst>
                  <a:gd name="T0" fmla="*/ 577 w 617"/>
                  <a:gd name="T1" fmla="*/ 78 h 1691"/>
                  <a:gd name="T2" fmla="*/ 613 w 617"/>
                  <a:gd name="T3" fmla="*/ 209 h 1691"/>
                  <a:gd name="T4" fmla="*/ 601 w 617"/>
                  <a:gd name="T5" fmla="*/ 295 h 1691"/>
                  <a:gd name="T6" fmla="*/ 598 w 617"/>
                  <a:gd name="T7" fmla="*/ 396 h 1691"/>
                  <a:gd name="T8" fmla="*/ 565 w 617"/>
                  <a:gd name="T9" fmla="*/ 518 h 1691"/>
                  <a:gd name="T10" fmla="*/ 528 w 617"/>
                  <a:gd name="T11" fmla="*/ 608 h 1691"/>
                  <a:gd name="T12" fmla="*/ 523 w 617"/>
                  <a:gd name="T13" fmla="*/ 735 h 1691"/>
                  <a:gd name="T14" fmla="*/ 496 w 617"/>
                  <a:gd name="T15" fmla="*/ 808 h 1691"/>
                  <a:gd name="T16" fmla="*/ 500 w 617"/>
                  <a:gd name="T17" fmla="*/ 854 h 1691"/>
                  <a:gd name="T18" fmla="*/ 491 w 617"/>
                  <a:gd name="T19" fmla="*/ 914 h 1691"/>
                  <a:gd name="T20" fmla="*/ 497 w 617"/>
                  <a:gd name="T21" fmla="*/ 996 h 1691"/>
                  <a:gd name="T22" fmla="*/ 502 w 617"/>
                  <a:gd name="T23" fmla="*/ 1092 h 1691"/>
                  <a:gd name="T24" fmla="*/ 522 w 617"/>
                  <a:gd name="T25" fmla="*/ 1253 h 1691"/>
                  <a:gd name="T26" fmla="*/ 500 w 617"/>
                  <a:gd name="T27" fmla="*/ 1418 h 1691"/>
                  <a:gd name="T28" fmla="*/ 500 w 617"/>
                  <a:gd name="T29" fmla="*/ 1524 h 1691"/>
                  <a:gd name="T30" fmla="*/ 492 w 617"/>
                  <a:gd name="T31" fmla="*/ 1617 h 1691"/>
                  <a:gd name="T32" fmla="*/ 441 w 617"/>
                  <a:gd name="T33" fmla="*/ 1659 h 1691"/>
                  <a:gd name="T34" fmla="*/ 295 w 617"/>
                  <a:gd name="T35" fmla="*/ 1688 h 1691"/>
                  <a:gd name="T36" fmla="*/ 272 w 617"/>
                  <a:gd name="T37" fmla="*/ 1665 h 1691"/>
                  <a:gd name="T38" fmla="*/ 326 w 617"/>
                  <a:gd name="T39" fmla="*/ 1610 h 1691"/>
                  <a:gd name="T40" fmla="*/ 375 w 617"/>
                  <a:gd name="T41" fmla="*/ 1496 h 1691"/>
                  <a:gd name="T42" fmla="*/ 386 w 617"/>
                  <a:gd name="T43" fmla="*/ 1440 h 1691"/>
                  <a:gd name="T44" fmla="*/ 368 w 617"/>
                  <a:gd name="T45" fmla="*/ 1237 h 1691"/>
                  <a:gd name="T46" fmla="*/ 367 w 617"/>
                  <a:gd name="T47" fmla="*/ 1145 h 1691"/>
                  <a:gd name="T48" fmla="*/ 331 w 617"/>
                  <a:gd name="T49" fmla="*/ 1078 h 1691"/>
                  <a:gd name="T50" fmla="*/ 328 w 617"/>
                  <a:gd name="T51" fmla="*/ 1292 h 1691"/>
                  <a:gd name="T52" fmla="*/ 312 w 617"/>
                  <a:gd name="T53" fmla="*/ 1437 h 1691"/>
                  <a:gd name="T54" fmla="*/ 318 w 617"/>
                  <a:gd name="T55" fmla="*/ 1532 h 1691"/>
                  <a:gd name="T56" fmla="*/ 291 w 617"/>
                  <a:gd name="T57" fmla="*/ 1577 h 1691"/>
                  <a:gd name="T58" fmla="*/ 137 w 617"/>
                  <a:gd name="T59" fmla="*/ 1574 h 1691"/>
                  <a:gd name="T60" fmla="*/ 25 w 617"/>
                  <a:gd name="T61" fmla="*/ 1543 h 1691"/>
                  <a:gd name="T62" fmla="*/ 100 w 617"/>
                  <a:gd name="T63" fmla="*/ 1515 h 1691"/>
                  <a:gd name="T64" fmla="*/ 171 w 617"/>
                  <a:gd name="T65" fmla="*/ 1481 h 1691"/>
                  <a:gd name="T66" fmla="*/ 192 w 617"/>
                  <a:gd name="T67" fmla="*/ 1416 h 1691"/>
                  <a:gd name="T68" fmla="*/ 189 w 617"/>
                  <a:gd name="T69" fmla="*/ 1353 h 1691"/>
                  <a:gd name="T70" fmla="*/ 182 w 617"/>
                  <a:gd name="T71" fmla="*/ 1082 h 1691"/>
                  <a:gd name="T72" fmla="*/ 196 w 617"/>
                  <a:gd name="T73" fmla="*/ 863 h 1691"/>
                  <a:gd name="T74" fmla="*/ 198 w 617"/>
                  <a:gd name="T75" fmla="*/ 813 h 1691"/>
                  <a:gd name="T76" fmla="*/ 224 w 617"/>
                  <a:gd name="T77" fmla="*/ 727 h 1691"/>
                  <a:gd name="T78" fmla="*/ 208 w 617"/>
                  <a:gd name="T79" fmla="*/ 699 h 1691"/>
                  <a:gd name="T80" fmla="*/ 218 w 617"/>
                  <a:gd name="T81" fmla="*/ 535 h 1691"/>
                  <a:gd name="T82" fmla="*/ 255 w 617"/>
                  <a:gd name="T83" fmla="*/ 332 h 1691"/>
                  <a:gd name="T84" fmla="*/ 220 w 617"/>
                  <a:gd name="T85" fmla="*/ 278 h 1691"/>
                  <a:gd name="T86" fmla="*/ 109 w 617"/>
                  <a:gd name="T87" fmla="*/ 199 h 1691"/>
                  <a:gd name="T88" fmla="*/ 75 w 617"/>
                  <a:gd name="T89" fmla="*/ 151 h 1691"/>
                  <a:gd name="T90" fmla="*/ 23 w 617"/>
                  <a:gd name="T91" fmla="*/ 101 h 1691"/>
                  <a:gd name="T92" fmla="*/ 9 w 617"/>
                  <a:gd name="T93" fmla="*/ 70 h 1691"/>
                  <a:gd name="T94" fmla="*/ 30 w 617"/>
                  <a:gd name="T95" fmla="*/ 71 h 1691"/>
                  <a:gd name="T96" fmla="*/ 10 w 617"/>
                  <a:gd name="T97" fmla="*/ 44 h 1691"/>
                  <a:gd name="T98" fmla="*/ 53 w 617"/>
                  <a:gd name="T99" fmla="*/ 68 h 1691"/>
                  <a:gd name="T100" fmla="*/ 32 w 617"/>
                  <a:gd name="T101" fmla="*/ 29 h 1691"/>
                  <a:gd name="T102" fmla="*/ 90 w 617"/>
                  <a:gd name="T103" fmla="*/ 50 h 1691"/>
                  <a:gd name="T104" fmla="*/ 99 w 617"/>
                  <a:gd name="T105" fmla="*/ 22 h 1691"/>
                  <a:gd name="T106" fmla="*/ 106 w 617"/>
                  <a:gd name="T107" fmla="*/ 81 h 1691"/>
                  <a:gd name="T108" fmla="*/ 202 w 617"/>
                  <a:gd name="T109" fmla="*/ 162 h 1691"/>
                  <a:gd name="T110" fmla="*/ 240 w 617"/>
                  <a:gd name="T111" fmla="*/ 174 h 1691"/>
                  <a:gd name="T112" fmla="*/ 290 w 617"/>
                  <a:gd name="T113" fmla="*/ 102 h 1691"/>
                  <a:gd name="T114" fmla="*/ 328 w 617"/>
                  <a:gd name="T115" fmla="*/ 52 h 1691"/>
                  <a:gd name="T116" fmla="*/ 321 w 617"/>
                  <a:gd name="T117" fmla="*/ 101 h 1691"/>
                  <a:gd name="T118" fmla="*/ 336 w 617"/>
                  <a:gd name="T119" fmla="*/ 119 h 1691"/>
                  <a:gd name="T120" fmla="*/ 467 w 617"/>
                  <a:gd name="T121" fmla="*/ 2 h 1691"/>
                  <a:gd name="T122" fmla="*/ 268 w 617"/>
                  <a:gd name="T123" fmla="*/ 241 h 1691"/>
                  <a:gd name="T124" fmla="*/ 263 w 617"/>
                  <a:gd name="T125" fmla="*/ 259 h 16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617" h="1691">
                    <a:moveTo>
                      <a:pt x="478" y="29"/>
                    </a:moveTo>
                    <a:lnTo>
                      <a:pt x="478" y="29"/>
                    </a:lnTo>
                    <a:lnTo>
                      <a:pt x="484" y="29"/>
                    </a:lnTo>
                    <a:lnTo>
                      <a:pt x="489" y="32"/>
                    </a:lnTo>
                    <a:lnTo>
                      <a:pt x="499" y="37"/>
                    </a:lnTo>
                    <a:lnTo>
                      <a:pt x="499" y="37"/>
                    </a:lnTo>
                    <a:lnTo>
                      <a:pt x="510" y="42"/>
                    </a:lnTo>
                    <a:lnTo>
                      <a:pt x="522" y="47"/>
                    </a:lnTo>
                    <a:lnTo>
                      <a:pt x="522" y="47"/>
                    </a:lnTo>
                    <a:lnTo>
                      <a:pt x="543" y="57"/>
                    </a:lnTo>
                    <a:lnTo>
                      <a:pt x="561" y="69"/>
                    </a:lnTo>
                    <a:lnTo>
                      <a:pt x="561" y="69"/>
                    </a:lnTo>
                    <a:lnTo>
                      <a:pt x="572" y="74"/>
                    </a:lnTo>
                    <a:lnTo>
                      <a:pt x="572" y="74"/>
                    </a:lnTo>
                    <a:lnTo>
                      <a:pt x="577" y="78"/>
                    </a:lnTo>
                    <a:lnTo>
                      <a:pt x="582" y="81"/>
                    </a:lnTo>
                    <a:lnTo>
                      <a:pt x="586" y="85"/>
                    </a:lnTo>
                    <a:lnTo>
                      <a:pt x="590" y="90"/>
                    </a:lnTo>
                    <a:lnTo>
                      <a:pt x="590" y="90"/>
                    </a:lnTo>
                    <a:lnTo>
                      <a:pt x="597" y="102"/>
                    </a:lnTo>
                    <a:lnTo>
                      <a:pt x="605" y="115"/>
                    </a:lnTo>
                    <a:lnTo>
                      <a:pt x="605" y="115"/>
                    </a:lnTo>
                    <a:lnTo>
                      <a:pt x="611" y="128"/>
                    </a:lnTo>
                    <a:lnTo>
                      <a:pt x="613" y="142"/>
                    </a:lnTo>
                    <a:lnTo>
                      <a:pt x="616" y="156"/>
                    </a:lnTo>
                    <a:lnTo>
                      <a:pt x="617" y="171"/>
                    </a:lnTo>
                    <a:lnTo>
                      <a:pt x="617" y="171"/>
                    </a:lnTo>
                    <a:lnTo>
                      <a:pt x="616" y="190"/>
                    </a:lnTo>
                    <a:lnTo>
                      <a:pt x="613" y="209"/>
                    </a:lnTo>
                    <a:lnTo>
                      <a:pt x="613" y="209"/>
                    </a:lnTo>
                    <a:lnTo>
                      <a:pt x="613" y="223"/>
                    </a:lnTo>
                    <a:lnTo>
                      <a:pt x="613" y="223"/>
                    </a:lnTo>
                    <a:lnTo>
                      <a:pt x="611" y="230"/>
                    </a:lnTo>
                    <a:lnTo>
                      <a:pt x="607" y="237"/>
                    </a:lnTo>
                    <a:lnTo>
                      <a:pt x="607" y="237"/>
                    </a:lnTo>
                    <a:lnTo>
                      <a:pt x="606" y="240"/>
                    </a:lnTo>
                    <a:lnTo>
                      <a:pt x="606" y="242"/>
                    </a:lnTo>
                    <a:lnTo>
                      <a:pt x="606" y="242"/>
                    </a:lnTo>
                    <a:lnTo>
                      <a:pt x="606" y="257"/>
                    </a:lnTo>
                    <a:lnTo>
                      <a:pt x="605" y="272"/>
                    </a:lnTo>
                    <a:lnTo>
                      <a:pt x="605" y="272"/>
                    </a:lnTo>
                    <a:lnTo>
                      <a:pt x="603" y="280"/>
                    </a:lnTo>
                    <a:lnTo>
                      <a:pt x="603" y="280"/>
                    </a:lnTo>
                    <a:lnTo>
                      <a:pt x="601" y="295"/>
                    </a:lnTo>
                    <a:lnTo>
                      <a:pt x="601" y="295"/>
                    </a:lnTo>
                    <a:lnTo>
                      <a:pt x="600" y="299"/>
                    </a:lnTo>
                    <a:lnTo>
                      <a:pt x="600" y="299"/>
                    </a:lnTo>
                    <a:lnTo>
                      <a:pt x="598" y="318"/>
                    </a:lnTo>
                    <a:lnTo>
                      <a:pt x="598" y="318"/>
                    </a:lnTo>
                    <a:lnTo>
                      <a:pt x="598" y="324"/>
                    </a:lnTo>
                    <a:lnTo>
                      <a:pt x="598" y="324"/>
                    </a:lnTo>
                    <a:lnTo>
                      <a:pt x="600" y="337"/>
                    </a:lnTo>
                    <a:lnTo>
                      <a:pt x="600" y="337"/>
                    </a:lnTo>
                    <a:lnTo>
                      <a:pt x="600" y="344"/>
                    </a:lnTo>
                    <a:lnTo>
                      <a:pt x="600" y="344"/>
                    </a:lnTo>
                    <a:lnTo>
                      <a:pt x="600" y="369"/>
                    </a:lnTo>
                    <a:lnTo>
                      <a:pt x="600" y="369"/>
                    </a:lnTo>
                    <a:lnTo>
                      <a:pt x="600" y="383"/>
                    </a:lnTo>
                    <a:lnTo>
                      <a:pt x="600" y="390"/>
                    </a:lnTo>
                    <a:lnTo>
                      <a:pt x="598" y="396"/>
                    </a:lnTo>
                    <a:lnTo>
                      <a:pt x="598" y="396"/>
                    </a:lnTo>
                    <a:lnTo>
                      <a:pt x="597" y="404"/>
                    </a:lnTo>
                    <a:lnTo>
                      <a:pt x="597" y="410"/>
                    </a:lnTo>
                    <a:lnTo>
                      <a:pt x="597" y="410"/>
                    </a:lnTo>
                    <a:lnTo>
                      <a:pt x="597" y="421"/>
                    </a:lnTo>
                    <a:lnTo>
                      <a:pt x="596" y="432"/>
                    </a:lnTo>
                    <a:lnTo>
                      <a:pt x="595" y="443"/>
                    </a:lnTo>
                    <a:lnTo>
                      <a:pt x="592" y="454"/>
                    </a:lnTo>
                    <a:lnTo>
                      <a:pt x="592" y="454"/>
                    </a:lnTo>
                    <a:lnTo>
                      <a:pt x="586" y="473"/>
                    </a:lnTo>
                    <a:lnTo>
                      <a:pt x="579" y="493"/>
                    </a:lnTo>
                    <a:lnTo>
                      <a:pt x="579" y="493"/>
                    </a:lnTo>
                    <a:lnTo>
                      <a:pt x="571" y="508"/>
                    </a:lnTo>
                    <a:lnTo>
                      <a:pt x="571" y="508"/>
                    </a:lnTo>
                    <a:lnTo>
                      <a:pt x="565" y="518"/>
                    </a:lnTo>
                    <a:lnTo>
                      <a:pt x="557" y="526"/>
                    </a:lnTo>
                    <a:lnTo>
                      <a:pt x="557" y="526"/>
                    </a:lnTo>
                    <a:lnTo>
                      <a:pt x="554" y="530"/>
                    </a:lnTo>
                    <a:lnTo>
                      <a:pt x="551" y="535"/>
                    </a:lnTo>
                    <a:lnTo>
                      <a:pt x="549" y="540"/>
                    </a:lnTo>
                    <a:lnTo>
                      <a:pt x="549" y="545"/>
                    </a:lnTo>
                    <a:lnTo>
                      <a:pt x="549" y="545"/>
                    </a:lnTo>
                    <a:lnTo>
                      <a:pt x="548" y="552"/>
                    </a:lnTo>
                    <a:lnTo>
                      <a:pt x="545" y="560"/>
                    </a:lnTo>
                    <a:lnTo>
                      <a:pt x="545" y="560"/>
                    </a:lnTo>
                    <a:lnTo>
                      <a:pt x="538" y="581"/>
                    </a:lnTo>
                    <a:lnTo>
                      <a:pt x="529" y="601"/>
                    </a:lnTo>
                    <a:lnTo>
                      <a:pt x="529" y="601"/>
                    </a:lnTo>
                    <a:lnTo>
                      <a:pt x="528" y="608"/>
                    </a:lnTo>
                    <a:lnTo>
                      <a:pt x="528" y="608"/>
                    </a:lnTo>
                    <a:lnTo>
                      <a:pt x="528" y="634"/>
                    </a:lnTo>
                    <a:lnTo>
                      <a:pt x="528" y="634"/>
                    </a:lnTo>
                    <a:lnTo>
                      <a:pt x="529" y="656"/>
                    </a:lnTo>
                    <a:lnTo>
                      <a:pt x="529" y="666"/>
                    </a:lnTo>
                    <a:lnTo>
                      <a:pt x="528" y="678"/>
                    </a:lnTo>
                    <a:lnTo>
                      <a:pt x="528" y="678"/>
                    </a:lnTo>
                    <a:lnTo>
                      <a:pt x="528" y="691"/>
                    </a:lnTo>
                    <a:lnTo>
                      <a:pt x="528" y="691"/>
                    </a:lnTo>
                    <a:lnTo>
                      <a:pt x="528" y="696"/>
                    </a:lnTo>
                    <a:lnTo>
                      <a:pt x="526" y="700"/>
                    </a:lnTo>
                    <a:lnTo>
                      <a:pt x="526" y="700"/>
                    </a:lnTo>
                    <a:lnTo>
                      <a:pt x="526" y="704"/>
                    </a:lnTo>
                    <a:lnTo>
                      <a:pt x="526" y="704"/>
                    </a:lnTo>
                    <a:lnTo>
                      <a:pt x="525" y="720"/>
                    </a:lnTo>
                    <a:lnTo>
                      <a:pt x="523" y="735"/>
                    </a:lnTo>
                    <a:lnTo>
                      <a:pt x="518" y="749"/>
                    </a:lnTo>
                    <a:lnTo>
                      <a:pt x="512" y="764"/>
                    </a:lnTo>
                    <a:lnTo>
                      <a:pt x="512" y="764"/>
                    </a:lnTo>
                    <a:lnTo>
                      <a:pt x="503" y="780"/>
                    </a:lnTo>
                    <a:lnTo>
                      <a:pt x="503" y="780"/>
                    </a:lnTo>
                    <a:lnTo>
                      <a:pt x="502" y="783"/>
                    </a:lnTo>
                    <a:lnTo>
                      <a:pt x="502" y="783"/>
                    </a:lnTo>
                    <a:lnTo>
                      <a:pt x="499" y="798"/>
                    </a:lnTo>
                    <a:lnTo>
                      <a:pt x="499" y="798"/>
                    </a:lnTo>
                    <a:lnTo>
                      <a:pt x="497" y="801"/>
                    </a:lnTo>
                    <a:lnTo>
                      <a:pt x="497" y="801"/>
                    </a:lnTo>
                    <a:lnTo>
                      <a:pt x="494" y="805"/>
                    </a:lnTo>
                    <a:lnTo>
                      <a:pt x="494" y="806"/>
                    </a:lnTo>
                    <a:lnTo>
                      <a:pt x="496" y="808"/>
                    </a:lnTo>
                    <a:lnTo>
                      <a:pt x="496" y="808"/>
                    </a:lnTo>
                    <a:lnTo>
                      <a:pt x="498" y="815"/>
                    </a:lnTo>
                    <a:lnTo>
                      <a:pt x="498" y="815"/>
                    </a:lnTo>
                    <a:lnTo>
                      <a:pt x="499" y="819"/>
                    </a:lnTo>
                    <a:lnTo>
                      <a:pt x="500" y="821"/>
                    </a:lnTo>
                    <a:lnTo>
                      <a:pt x="499" y="825"/>
                    </a:lnTo>
                    <a:lnTo>
                      <a:pt x="498" y="829"/>
                    </a:lnTo>
                    <a:lnTo>
                      <a:pt x="498" y="829"/>
                    </a:lnTo>
                    <a:lnTo>
                      <a:pt x="496" y="832"/>
                    </a:lnTo>
                    <a:lnTo>
                      <a:pt x="496" y="839"/>
                    </a:lnTo>
                    <a:lnTo>
                      <a:pt x="496" y="839"/>
                    </a:lnTo>
                    <a:lnTo>
                      <a:pt x="496" y="845"/>
                    </a:lnTo>
                    <a:lnTo>
                      <a:pt x="496" y="847"/>
                    </a:lnTo>
                    <a:lnTo>
                      <a:pt x="498" y="850"/>
                    </a:lnTo>
                    <a:lnTo>
                      <a:pt x="498" y="850"/>
                    </a:lnTo>
                    <a:lnTo>
                      <a:pt x="500" y="854"/>
                    </a:lnTo>
                    <a:lnTo>
                      <a:pt x="500" y="857"/>
                    </a:lnTo>
                    <a:lnTo>
                      <a:pt x="499" y="861"/>
                    </a:lnTo>
                    <a:lnTo>
                      <a:pt x="496" y="865"/>
                    </a:lnTo>
                    <a:lnTo>
                      <a:pt x="496" y="865"/>
                    </a:lnTo>
                    <a:lnTo>
                      <a:pt x="493" y="867"/>
                    </a:lnTo>
                    <a:lnTo>
                      <a:pt x="491" y="870"/>
                    </a:lnTo>
                    <a:lnTo>
                      <a:pt x="491" y="873"/>
                    </a:lnTo>
                    <a:lnTo>
                      <a:pt x="491" y="876"/>
                    </a:lnTo>
                    <a:lnTo>
                      <a:pt x="491" y="876"/>
                    </a:lnTo>
                    <a:lnTo>
                      <a:pt x="491" y="893"/>
                    </a:lnTo>
                    <a:lnTo>
                      <a:pt x="491" y="893"/>
                    </a:lnTo>
                    <a:lnTo>
                      <a:pt x="489" y="906"/>
                    </a:lnTo>
                    <a:lnTo>
                      <a:pt x="489" y="906"/>
                    </a:lnTo>
                    <a:lnTo>
                      <a:pt x="489" y="911"/>
                    </a:lnTo>
                    <a:lnTo>
                      <a:pt x="491" y="914"/>
                    </a:lnTo>
                    <a:lnTo>
                      <a:pt x="491" y="914"/>
                    </a:lnTo>
                    <a:lnTo>
                      <a:pt x="493" y="924"/>
                    </a:lnTo>
                    <a:lnTo>
                      <a:pt x="494" y="935"/>
                    </a:lnTo>
                    <a:lnTo>
                      <a:pt x="494" y="935"/>
                    </a:lnTo>
                    <a:lnTo>
                      <a:pt x="494" y="940"/>
                    </a:lnTo>
                    <a:lnTo>
                      <a:pt x="494" y="940"/>
                    </a:lnTo>
                    <a:lnTo>
                      <a:pt x="492" y="949"/>
                    </a:lnTo>
                    <a:lnTo>
                      <a:pt x="492" y="949"/>
                    </a:lnTo>
                    <a:lnTo>
                      <a:pt x="491" y="953"/>
                    </a:lnTo>
                    <a:lnTo>
                      <a:pt x="491" y="956"/>
                    </a:lnTo>
                    <a:lnTo>
                      <a:pt x="491" y="956"/>
                    </a:lnTo>
                    <a:lnTo>
                      <a:pt x="494" y="976"/>
                    </a:lnTo>
                    <a:lnTo>
                      <a:pt x="496" y="986"/>
                    </a:lnTo>
                    <a:lnTo>
                      <a:pt x="497" y="996"/>
                    </a:lnTo>
                    <a:lnTo>
                      <a:pt x="497" y="996"/>
                    </a:lnTo>
                    <a:lnTo>
                      <a:pt x="496" y="1012"/>
                    </a:lnTo>
                    <a:lnTo>
                      <a:pt x="496" y="1012"/>
                    </a:lnTo>
                    <a:lnTo>
                      <a:pt x="494" y="1022"/>
                    </a:lnTo>
                    <a:lnTo>
                      <a:pt x="491" y="1032"/>
                    </a:lnTo>
                    <a:lnTo>
                      <a:pt x="491" y="1032"/>
                    </a:lnTo>
                    <a:lnTo>
                      <a:pt x="488" y="1035"/>
                    </a:lnTo>
                    <a:lnTo>
                      <a:pt x="488" y="1035"/>
                    </a:lnTo>
                    <a:lnTo>
                      <a:pt x="487" y="1037"/>
                    </a:lnTo>
                    <a:lnTo>
                      <a:pt x="487" y="1041"/>
                    </a:lnTo>
                    <a:lnTo>
                      <a:pt x="488" y="1046"/>
                    </a:lnTo>
                    <a:lnTo>
                      <a:pt x="488" y="1046"/>
                    </a:lnTo>
                    <a:lnTo>
                      <a:pt x="500" y="1078"/>
                    </a:lnTo>
                    <a:lnTo>
                      <a:pt x="500" y="1078"/>
                    </a:lnTo>
                    <a:lnTo>
                      <a:pt x="502" y="1084"/>
                    </a:lnTo>
                    <a:lnTo>
                      <a:pt x="502" y="1092"/>
                    </a:lnTo>
                    <a:lnTo>
                      <a:pt x="502" y="1092"/>
                    </a:lnTo>
                    <a:lnTo>
                      <a:pt x="502" y="1098"/>
                    </a:lnTo>
                    <a:lnTo>
                      <a:pt x="503" y="1104"/>
                    </a:lnTo>
                    <a:lnTo>
                      <a:pt x="503" y="1104"/>
                    </a:lnTo>
                    <a:lnTo>
                      <a:pt x="510" y="1136"/>
                    </a:lnTo>
                    <a:lnTo>
                      <a:pt x="517" y="1168"/>
                    </a:lnTo>
                    <a:lnTo>
                      <a:pt x="517" y="1168"/>
                    </a:lnTo>
                    <a:lnTo>
                      <a:pt x="519" y="1186"/>
                    </a:lnTo>
                    <a:lnTo>
                      <a:pt x="519" y="1186"/>
                    </a:lnTo>
                    <a:lnTo>
                      <a:pt x="520" y="1203"/>
                    </a:lnTo>
                    <a:lnTo>
                      <a:pt x="522" y="1220"/>
                    </a:lnTo>
                    <a:lnTo>
                      <a:pt x="522" y="1220"/>
                    </a:lnTo>
                    <a:lnTo>
                      <a:pt x="522" y="1237"/>
                    </a:lnTo>
                    <a:lnTo>
                      <a:pt x="522" y="1253"/>
                    </a:lnTo>
                    <a:lnTo>
                      <a:pt x="522" y="1253"/>
                    </a:lnTo>
                    <a:lnTo>
                      <a:pt x="520" y="1263"/>
                    </a:lnTo>
                    <a:lnTo>
                      <a:pt x="520" y="1263"/>
                    </a:lnTo>
                    <a:lnTo>
                      <a:pt x="519" y="1289"/>
                    </a:lnTo>
                    <a:lnTo>
                      <a:pt x="515" y="1313"/>
                    </a:lnTo>
                    <a:lnTo>
                      <a:pt x="515" y="1313"/>
                    </a:lnTo>
                    <a:lnTo>
                      <a:pt x="514" y="1326"/>
                    </a:lnTo>
                    <a:lnTo>
                      <a:pt x="514" y="1338"/>
                    </a:lnTo>
                    <a:lnTo>
                      <a:pt x="514" y="1338"/>
                    </a:lnTo>
                    <a:lnTo>
                      <a:pt x="513" y="1354"/>
                    </a:lnTo>
                    <a:lnTo>
                      <a:pt x="512" y="1372"/>
                    </a:lnTo>
                    <a:lnTo>
                      <a:pt x="508" y="1388"/>
                    </a:lnTo>
                    <a:lnTo>
                      <a:pt x="504" y="1404"/>
                    </a:lnTo>
                    <a:lnTo>
                      <a:pt x="504" y="1404"/>
                    </a:lnTo>
                    <a:lnTo>
                      <a:pt x="500" y="1418"/>
                    </a:lnTo>
                    <a:lnTo>
                      <a:pt x="500" y="1418"/>
                    </a:lnTo>
                    <a:lnTo>
                      <a:pt x="499" y="1424"/>
                    </a:lnTo>
                    <a:lnTo>
                      <a:pt x="498" y="1430"/>
                    </a:lnTo>
                    <a:lnTo>
                      <a:pt x="500" y="1442"/>
                    </a:lnTo>
                    <a:lnTo>
                      <a:pt x="500" y="1442"/>
                    </a:lnTo>
                    <a:lnTo>
                      <a:pt x="503" y="1451"/>
                    </a:lnTo>
                    <a:lnTo>
                      <a:pt x="503" y="1451"/>
                    </a:lnTo>
                    <a:lnTo>
                      <a:pt x="504" y="1457"/>
                    </a:lnTo>
                    <a:lnTo>
                      <a:pt x="505" y="1463"/>
                    </a:lnTo>
                    <a:lnTo>
                      <a:pt x="505" y="1477"/>
                    </a:lnTo>
                    <a:lnTo>
                      <a:pt x="505" y="1477"/>
                    </a:lnTo>
                    <a:lnTo>
                      <a:pt x="504" y="1497"/>
                    </a:lnTo>
                    <a:lnTo>
                      <a:pt x="504" y="1497"/>
                    </a:lnTo>
                    <a:lnTo>
                      <a:pt x="503" y="1510"/>
                    </a:lnTo>
                    <a:lnTo>
                      <a:pt x="500" y="1524"/>
                    </a:lnTo>
                    <a:lnTo>
                      <a:pt x="500" y="1524"/>
                    </a:lnTo>
                    <a:lnTo>
                      <a:pt x="497" y="1532"/>
                    </a:lnTo>
                    <a:lnTo>
                      <a:pt x="497" y="1532"/>
                    </a:lnTo>
                    <a:lnTo>
                      <a:pt x="489" y="1550"/>
                    </a:lnTo>
                    <a:lnTo>
                      <a:pt x="489" y="1550"/>
                    </a:lnTo>
                    <a:lnTo>
                      <a:pt x="489" y="1553"/>
                    </a:lnTo>
                    <a:lnTo>
                      <a:pt x="489" y="1555"/>
                    </a:lnTo>
                    <a:lnTo>
                      <a:pt x="489" y="1555"/>
                    </a:lnTo>
                    <a:lnTo>
                      <a:pt x="492" y="1561"/>
                    </a:lnTo>
                    <a:lnTo>
                      <a:pt x="493" y="1569"/>
                    </a:lnTo>
                    <a:lnTo>
                      <a:pt x="493" y="1576"/>
                    </a:lnTo>
                    <a:lnTo>
                      <a:pt x="493" y="1584"/>
                    </a:lnTo>
                    <a:lnTo>
                      <a:pt x="493" y="1584"/>
                    </a:lnTo>
                    <a:lnTo>
                      <a:pt x="492" y="1587"/>
                    </a:lnTo>
                    <a:lnTo>
                      <a:pt x="492" y="1587"/>
                    </a:lnTo>
                    <a:lnTo>
                      <a:pt x="492" y="1617"/>
                    </a:lnTo>
                    <a:lnTo>
                      <a:pt x="492" y="1617"/>
                    </a:lnTo>
                    <a:lnTo>
                      <a:pt x="491" y="1621"/>
                    </a:lnTo>
                    <a:lnTo>
                      <a:pt x="488" y="1625"/>
                    </a:lnTo>
                    <a:lnTo>
                      <a:pt x="488" y="1625"/>
                    </a:lnTo>
                    <a:lnTo>
                      <a:pt x="471" y="1637"/>
                    </a:lnTo>
                    <a:lnTo>
                      <a:pt x="471" y="1637"/>
                    </a:lnTo>
                    <a:lnTo>
                      <a:pt x="468" y="1638"/>
                    </a:lnTo>
                    <a:lnTo>
                      <a:pt x="466" y="1638"/>
                    </a:lnTo>
                    <a:lnTo>
                      <a:pt x="466" y="1638"/>
                    </a:lnTo>
                    <a:lnTo>
                      <a:pt x="457" y="1633"/>
                    </a:lnTo>
                    <a:lnTo>
                      <a:pt x="457" y="1633"/>
                    </a:lnTo>
                    <a:lnTo>
                      <a:pt x="453" y="1638"/>
                    </a:lnTo>
                    <a:lnTo>
                      <a:pt x="453" y="1638"/>
                    </a:lnTo>
                    <a:lnTo>
                      <a:pt x="441" y="1659"/>
                    </a:lnTo>
                    <a:lnTo>
                      <a:pt x="441" y="1659"/>
                    </a:lnTo>
                    <a:lnTo>
                      <a:pt x="436" y="1664"/>
                    </a:lnTo>
                    <a:lnTo>
                      <a:pt x="432" y="1669"/>
                    </a:lnTo>
                    <a:lnTo>
                      <a:pt x="426" y="1673"/>
                    </a:lnTo>
                    <a:lnTo>
                      <a:pt x="421" y="1675"/>
                    </a:lnTo>
                    <a:lnTo>
                      <a:pt x="421" y="1675"/>
                    </a:lnTo>
                    <a:lnTo>
                      <a:pt x="408" y="1680"/>
                    </a:lnTo>
                    <a:lnTo>
                      <a:pt x="394" y="1685"/>
                    </a:lnTo>
                    <a:lnTo>
                      <a:pt x="380" y="1688"/>
                    </a:lnTo>
                    <a:lnTo>
                      <a:pt x="365" y="1690"/>
                    </a:lnTo>
                    <a:lnTo>
                      <a:pt x="365" y="1690"/>
                    </a:lnTo>
                    <a:lnTo>
                      <a:pt x="349" y="1691"/>
                    </a:lnTo>
                    <a:lnTo>
                      <a:pt x="332" y="1691"/>
                    </a:lnTo>
                    <a:lnTo>
                      <a:pt x="332" y="1691"/>
                    </a:lnTo>
                    <a:lnTo>
                      <a:pt x="307" y="1689"/>
                    </a:lnTo>
                    <a:lnTo>
                      <a:pt x="295" y="1688"/>
                    </a:lnTo>
                    <a:lnTo>
                      <a:pt x="284" y="1684"/>
                    </a:lnTo>
                    <a:lnTo>
                      <a:pt x="284" y="1684"/>
                    </a:lnTo>
                    <a:lnTo>
                      <a:pt x="271" y="1680"/>
                    </a:lnTo>
                    <a:lnTo>
                      <a:pt x="271" y="1680"/>
                    </a:lnTo>
                    <a:lnTo>
                      <a:pt x="269" y="1678"/>
                    </a:lnTo>
                    <a:lnTo>
                      <a:pt x="268" y="1678"/>
                    </a:lnTo>
                    <a:lnTo>
                      <a:pt x="268" y="1675"/>
                    </a:lnTo>
                    <a:lnTo>
                      <a:pt x="268" y="1675"/>
                    </a:lnTo>
                    <a:lnTo>
                      <a:pt x="268" y="1672"/>
                    </a:lnTo>
                    <a:lnTo>
                      <a:pt x="269" y="1670"/>
                    </a:lnTo>
                    <a:lnTo>
                      <a:pt x="271" y="1669"/>
                    </a:lnTo>
                    <a:lnTo>
                      <a:pt x="271" y="1669"/>
                    </a:lnTo>
                    <a:lnTo>
                      <a:pt x="272" y="1668"/>
                    </a:lnTo>
                    <a:lnTo>
                      <a:pt x="272" y="1665"/>
                    </a:lnTo>
                    <a:lnTo>
                      <a:pt x="272" y="1665"/>
                    </a:lnTo>
                    <a:lnTo>
                      <a:pt x="274" y="1662"/>
                    </a:lnTo>
                    <a:lnTo>
                      <a:pt x="275" y="1657"/>
                    </a:lnTo>
                    <a:lnTo>
                      <a:pt x="280" y="1651"/>
                    </a:lnTo>
                    <a:lnTo>
                      <a:pt x="280" y="1651"/>
                    </a:lnTo>
                    <a:lnTo>
                      <a:pt x="289" y="1646"/>
                    </a:lnTo>
                    <a:lnTo>
                      <a:pt x="289" y="1646"/>
                    </a:lnTo>
                    <a:lnTo>
                      <a:pt x="295" y="1642"/>
                    </a:lnTo>
                    <a:lnTo>
                      <a:pt x="295" y="1642"/>
                    </a:lnTo>
                    <a:lnTo>
                      <a:pt x="301" y="1638"/>
                    </a:lnTo>
                    <a:lnTo>
                      <a:pt x="307" y="1633"/>
                    </a:lnTo>
                    <a:lnTo>
                      <a:pt x="313" y="1627"/>
                    </a:lnTo>
                    <a:lnTo>
                      <a:pt x="317" y="1621"/>
                    </a:lnTo>
                    <a:lnTo>
                      <a:pt x="317" y="1621"/>
                    </a:lnTo>
                    <a:lnTo>
                      <a:pt x="326" y="1610"/>
                    </a:lnTo>
                    <a:lnTo>
                      <a:pt x="326" y="1610"/>
                    </a:lnTo>
                    <a:lnTo>
                      <a:pt x="337" y="1597"/>
                    </a:lnTo>
                    <a:lnTo>
                      <a:pt x="337" y="1597"/>
                    </a:lnTo>
                    <a:lnTo>
                      <a:pt x="342" y="1590"/>
                    </a:lnTo>
                    <a:lnTo>
                      <a:pt x="342" y="1590"/>
                    </a:lnTo>
                    <a:lnTo>
                      <a:pt x="353" y="1575"/>
                    </a:lnTo>
                    <a:lnTo>
                      <a:pt x="353" y="1575"/>
                    </a:lnTo>
                    <a:lnTo>
                      <a:pt x="354" y="1571"/>
                    </a:lnTo>
                    <a:lnTo>
                      <a:pt x="354" y="1571"/>
                    </a:lnTo>
                    <a:lnTo>
                      <a:pt x="360" y="1550"/>
                    </a:lnTo>
                    <a:lnTo>
                      <a:pt x="360" y="1550"/>
                    </a:lnTo>
                    <a:lnTo>
                      <a:pt x="368" y="1508"/>
                    </a:lnTo>
                    <a:lnTo>
                      <a:pt x="368" y="1508"/>
                    </a:lnTo>
                    <a:lnTo>
                      <a:pt x="370" y="1501"/>
                    </a:lnTo>
                    <a:lnTo>
                      <a:pt x="372" y="1498"/>
                    </a:lnTo>
                    <a:lnTo>
                      <a:pt x="375" y="1496"/>
                    </a:lnTo>
                    <a:lnTo>
                      <a:pt x="375" y="1496"/>
                    </a:lnTo>
                    <a:lnTo>
                      <a:pt x="377" y="1493"/>
                    </a:lnTo>
                    <a:lnTo>
                      <a:pt x="378" y="1491"/>
                    </a:lnTo>
                    <a:lnTo>
                      <a:pt x="378" y="1491"/>
                    </a:lnTo>
                    <a:lnTo>
                      <a:pt x="379" y="1476"/>
                    </a:lnTo>
                    <a:lnTo>
                      <a:pt x="379" y="1476"/>
                    </a:lnTo>
                    <a:lnTo>
                      <a:pt x="383" y="1466"/>
                    </a:lnTo>
                    <a:lnTo>
                      <a:pt x="383" y="1466"/>
                    </a:lnTo>
                    <a:lnTo>
                      <a:pt x="385" y="1458"/>
                    </a:lnTo>
                    <a:lnTo>
                      <a:pt x="385" y="1458"/>
                    </a:lnTo>
                    <a:lnTo>
                      <a:pt x="388" y="1447"/>
                    </a:lnTo>
                    <a:lnTo>
                      <a:pt x="388" y="1447"/>
                    </a:lnTo>
                    <a:lnTo>
                      <a:pt x="388" y="1444"/>
                    </a:lnTo>
                    <a:lnTo>
                      <a:pt x="386" y="1440"/>
                    </a:lnTo>
                    <a:lnTo>
                      <a:pt x="386" y="1440"/>
                    </a:lnTo>
                    <a:lnTo>
                      <a:pt x="384" y="1435"/>
                    </a:lnTo>
                    <a:lnTo>
                      <a:pt x="382" y="1430"/>
                    </a:lnTo>
                    <a:lnTo>
                      <a:pt x="380" y="1424"/>
                    </a:lnTo>
                    <a:lnTo>
                      <a:pt x="380" y="1419"/>
                    </a:lnTo>
                    <a:lnTo>
                      <a:pt x="380" y="1419"/>
                    </a:lnTo>
                    <a:lnTo>
                      <a:pt x="383" y="1385"/>
                    </a:lnTo>
                    <a:lnTo>
                      <a:pt x="383" y="1385"/>
                    </a:lnTo>
                    <a:lnTo>
                      <a:pt x="382" y="1357"/>
                    </a:lnTo>
                    <a:lnTo>
                      <a:pt x="382" y="1357"/>
                    </a:lnTo>
                    <a:lnTo>
                      <a:pt x="382" y="1346"/>
                    </a:lnTo>
                    <a:lnTo>
                      <a:pt x="382" y="1346"/>
                    </a:lnTo>
                    <a:lnTo>
                      <a:pt x="379" y="1311"/>
                    </a:lnTo>
                    <a:lnTo>
                      <a:pt x="374" y="1276"/>
                    </a:lnTo>
                    <a:lnTo>
                      <a:pt x="374" y="1276"/>
                    </a:lnTo>
                    <a:lnTo>
                      <a:pt x="368" y="1237"/>
                    </a:lnTo>
                    <a:lnTo>
                      <a:pt x="368" y="1237"/>
                    </a:lnTo>
                    <a:lnTo>
                      <a:pt x="367" y="1228"/>
                    </a:lnTo>
                    <a:lnTo>
                      <a:pt x="367" y="1220"/>
                    </a:lnTo>
                    <a:lnTo>
                      <a:pt x="368" y="1213"/>
                    </a:lnTo>
                    <a:lnTo>
                      <a:pt x="369" y="1206"/>
                    </a:lnTo>
                    <a:lnTo>
                      <a:pt x="369" y="1206"/>
                    </a:lnTo>
                    <a:lnTo>
                      <a:pt x="378" y="1171"/>
                    </a:lnTo>
                    <a:lnTo>
                      <a:pt x="378" y="1171"/>
                    </a:lnTo>
                    <a:lnTo>
                      <a:pt x="379" y="1165"/>
                    </a:lnTo>
                    <a:lnTo>
                      <a:pt x="378" y="1162"/>
                    </a:lnTo>
                    <a:lnTo>
                      <a:pt x="377" y="1160"/>
                    </a:lnTo>
                    <a:lnTo>
                      <a:pt x="377" y="1160"/>
                    </a:lnTo>
                    <a:lnTo>
                      <a:pt x="375" y="1157"/>
                    </a:lnTo>
                    <a:lnTo>
                      <a:pt x="375" y="1157"/>
                    </a:lnTo>
                    <a:lnTo>
                      <a:pt x="367" y="1145"/>
                    </a:lnTo>
                    <a:lnTo>
                      <a:pt x="363" y="1137"/>
                    </a:lnTo>
                    <a:lnTo>
                      <a:pt x="360" y="1129"/>
                    </a:lnTo>
                    <a:lnTo>
                      <a:pt x="358" y="1113"/>
                    </a:lnTo>
                    <a:lnTo>
                      <a:pt x="358" y="1113"/>
                    </a:lnTo>
                    <a:lnTo>
                      <a:pt x="344" y="1057"/>
                    </a:lnTo>
                    <a:lnTo>
                      <a:pt x="344" y="1057"/>
                    </a:lnTo>
                    <a:lnTo>
                      <a:pt x="343" y="1053"/>
                    </a:lnTo>
                    <a:lnTo>
                      <a:pt x="343" y="1053"/>
                    </a:lnTo>
                    <a:lnTo>
                      <a:pt x="341" y="1056"/>
                    </a:lnTo>
                    <a:lnTo>
                      <a:pt x="341" y="1056"/>
                    </a:lnTo>
                    <a:lnTo>
                      <a:pt x="331" y="1073"/>
                    </a:lnTo>
                    <a:lnTo>
                      <a:pt x="331" y="1073"/>
                    </a:lnTo>
                    <a:lnTo>
                      <a:pt x="331" y="1075"/>
                    </a:lnTo>
                    <a:lnTo>
                      <a:pt x="331" y="1078"/>
                    </a:lnTo>
                    <a:lnTo>
                      <a:pt x="331" y="1078"/>
                    </a:lnTo>
                    <a:lnTo>
                      <a:pt x="332" y="1092"/>
                    </a:lnTo>
                    <a:lnTo>
                      <a:pt x="332" y="1092"/>
                    </a:lnTo>
                    <a:lnTo>
                      <a:pt x="333" y="1106"/>
                    </a:lnTo>
                    <a:lnTo>
                      <a:pt x="333" y="1106"/>
                    </a:lnTo>
                    <a:lnTo>
                      <a:pt x="334" y="1160"/>
                    </a:lnTo>
                    <a:lnTo>
                      <a:pt x="334" y="1160"/>
                    </a:lnTo>
                    <a:lnTo>
                      <a:pt x="333" y="1178"/>
                    </a:lnTo>
                    <a:lnTo>
                      <a:pt x="332" y="1197"/>
                    </a:lnTo>
                    <a:lnTo>
                      <a:pt x="332" y="1197"/>
                    </a:lnTo>
                    <a:lnTo>
                      <a:pt x="331" y="1225"/>
                    </a:lnTo>
                    <a:lnTo>
                      <a:pt x="331" y="1225"/>
                    </a:lnTo>
                    <a:lnTo>
                      <a:pt x="329" y="1265"/>
                    </a:lnTo>
                    <a:lnTo>
                      <a:pt x="329" y="1265"/>
                    </a:lnTo>
                    <a:lnTo>
                      <a:pt x="328" y="1292"/>
                    </a:lnTo>
                    <a:lnTo>
                      <a:pt x="328" y="1292"/>
                    </a:lnTo>
                    <a:lnTo>
                      <a:pt x="326" y="1330"/>
                    </a:lnTo>
                    <a:lnTo>
                      <a:pt x="326" y="1330"/>
                    </a:lnTo>
                    <a:lnTo>
                      <a:pt x="325" y="1364"/>
                    </a:lnTo>
                    <a:lnTo>
                      <a:pt x="325" y="1364"/>
                    </a:lnTo>
                    <a:lnTo>
                      <a:pt x="323" y="1400"/>
                    </a:lnTo>
                    <a:lnTo>
                      <a:pt x="323" y="1400"/>
                    </a:lnTo>
                    <a:lnTo>
                      <a:pt x="322" y="1404"/>
                    </a:lnTo>
                    <a:lnTo>
                      <a:pt x="322" y="1406"/>
                    </a:lnTo>
                    <a:lnTo>
                      <a:pt x="320" y="1410"/>
                    </a:lnTo>
                    <a:lnTo>
                      <a:pt x="316" y="1411"/>
                    </a:lnTo>
                    <a:lnTo>
                      <a:pt x="316" y="1411"/>
                    </a:lnTo>
                    <a:lnTo>
                      <a:pt x="315" y="1414"/>
                    </a:lnTo>
                    <a:lnTo>
                      <a:pt x="313" y="1416"/>
                    </a:lnTo>
                    <a:lnTo>
                      <a:pt x="313" y="1416"/>
                    </a:lnTo>
                    <a:lnTo>
                      <a:pt x="312" y="1437"/>
                    </a:lnTo>
                    <a:lnTo>
                      <a:pt x="312" y="1437"/>
                    </a:lnTo>
                    <a:lnTo>
                      <a:pt x="312" y="1452"/>
                    </a:lnTo>
                    <a:lnTo>
                      <a:pt x="313" y="1467"/>
                    </a:lnTo>
                    <a:lnTo>
                      <a:pt x="313" y="1467"/>
                    </a:lnTo>
                    <a:lnTo>
                      <a:pt x="315" y="1482"/>
                    </a:lnTo>
                    <a:lnTo>
                      <a:pt x="315" y="1496"/>
                    </a:lnTo>
                    <a:lnTo>
                      <a:pt x="315" y="1496"/>
                    </a:lnTo>
                    <a:lnTo>
                      <a:pt x="316" y="1502"/>
                    </a:lnTo>
                    <a:lnTo>
                      <a:pt x="316" y="1502"/>
                    </a:lnTo>
                    <a:lnTo>
                      <a:pt x="318" y="1515"/>
                    </a:lnTo>
                    <a:lnTo>
                      <a:pt x="318" y="1515"/>
                    </a:lnTo>
                    <a:lnTo>
                      <a:pt x="318" y="1523"/>
                    </a:lnTo>
                    <a:lnTo>
                      <a:pt x="318" y="1527"/>
                    </a:lnTo>
                    <a:lnTo>
                      <a:pt x="318" y="1532"/>
                    </a:lnTo>
                    <a:lnTo>
                      <a:pt x="318" y="1532"/>
                    </a:lnTo>
                    <a:lnTo>
                      <a:pt x="318" y="1533"/>
                    </a:lnTo>
                    <a:lnTo>
                      <a:pt x="318" y="1533"/>
                    </a:lnTo>
                    <a:lnTo>
                      <a:pt x="320" y="1535"/>
                    </a:lnTo>
                    <a:lnTo>
                      <a:pt x="320" y="1539"/>
                    </a:lnTo>
                    <a:lnTo>
                      <a:pt x="321" y="1545"/>
                    </a:lnTo>
                    <a:lnTo>
                      <a:pt x="321" y="1545"/>
                    </a:lnTo>
                    <a:lnTo>
                      <a:pt x="321" y="1558"/>
                    </a:lnTo>
                    <a:lnTo>
                      <a:pt x="321" y="1558"/>
                    </a:lnTo>
                    <a:lnTo>
                      <a:pt x="320" y="1563"/>
                    </a:lnTo>
                    <a:lnTo>
                      <a:pt x="318" y="1568"/>
                    </a:lnTo>
                    <a:lnTo>
                      <a:pt x="313" y="1571"/>
                    </a:lnTo>
                    <a:lnTo>
                      <a:pt x="308" y="1574"/>
                    </a:lnTo>
                    <a:lnTo>
                      <a:pt x="308" y="1574"/>
                    </a:lnTo>
                    <a:lnTo>
                      <a:pt x="300" y="1576"/>
                    </a:lnTo>
                    <a:lnTo>
                      <a:pt x="291" y="1577"/>
                    </a:lnTo>
                    <a:lnTo>
                      <a:pt x="291" y="1577"/>
                    </a:lnTo>
                    <a:lnTo>
                      <a:pt x="276" y="1577"/>
                    </a:lnTo>
                    <a:lnTo>
                      <a:pt x="263" y="1576"/>
                    </a:lnTo>
                    <a:lnTo>
                      <a:pt x="263" y="1576"/>
                    </a:lnTo>
                    <a:lnTo>
                      <a:pt x="229" y="1574"/>
                    </a:lnTo>
                    <a:lnTo>
                      <a:pt x="229" y="1574"/>
                    </a:lnTo>
                    <a:lnTo>
                      <a:pt x="229" y="1556"/>
                    </a:lnTo>
                    <a:lnTo>
                      <a:pt x="229" y="1556"/>
                    </a:lnTo>
                    <a:lnTo>
                      <a:pt x="224" y="1555"/>
                    </a:lnTo>
                    <a:lnTo>
                      <a:pt x="220" y="1556"/>
                    </a:lnTo>
                    <a:lnTo>
                      <a:pt x="220" y="1556"/>
                    </a:lnTo>
                    <a:lnTo>
                      <a:pt x="186" y="1565"/>
                    </a:lnTo>
                    <a:lnTo>
                      <a:pt x="186" y="1565"/>
                    </a:lnTo>
                    <a:lnTo>
                      <a:pt x="161" y="1571"/>
                    </a:lnTo>
                    <a:lnTo>
                      <a:pt x="137" y="1574"/>
                    </a:lnTo>
                    <a:lnTo>
                      <a:pt x="137" y="1574"/>
                    </a:lnTo>
                    <a:lnTo>
                      <a:pt x="125" y="1574"/>
                    </a:lnTo>
                    <a:lnTo>
                      <a:pt x="113" y="1574"/>
                    </a:lnTo>
                    <a:lnTo>
                      <a:pt x="113" y="1574"/>
                    </a:lnTo>
                    <a:lnTo>
                      <a:pt x="92" y="1571"/>
                    </a:lnTo>
                    <a:lnTo>
                      <a:pt x="92" y="1571"/>
                    </a:lnTo>
                    <a:lnTo>
                      <a:pt x="77" y="1569"/>
                    </a:lnTo>
                    <a:lnTo>
                      <a:pt x="63" y="1566"/>
                    </a:lnTo>
                    <a:lnTo>
                      <a:pt x="49" y="1561"/>
                    </a:lnTo>
                    <a:lnTo>
                      <a:pt x="36" y="1555"/>
                    </a:lnTo>
                    <a:lnTo>
                      <a:pt x="36" y="1555"/>
                    </a:lnTo>
                    <a:lnTo>
                      <a:pt x="28" y="1550"/>
                    </a:lnTo>
                    <a:lnTo>
                      <a:pt x="28" y="1550"/>
                    </a:lnTo>
                    <a:lnTo>
                      <a:pt x="26" y="1546"/>
                    </a:lnTo>
                    <a:lnTo>
                      <a:pt x="25" y="1543"/>
                    </a:lnTo>
                    <a:lnTo>
                      <a:pt x="25" y="1543"/>
                    </a:lnTo>
                    <a:lnTo>
                      <a:pt x="28" y="1534"/>
                    </a:lnTo>
                    <a:lnTo>
                      <a:pt x="30" y="1530"/>
                    </a:lnTo>
                    <a:lnTo>
                      <a:pt x="33" y="1528"/>
                    </a:lnTo>
                    <a:lnTo>
                      <a:pt x="33" y="1528"/>
                    </a:lnTo>
                    <a:lnTo>
                      <a:pt x="36" y="1524"/>
                    </a:lnTo>
                    <a:lnTo>
                      <a:pt x="39" y="1520"/>
                    </a:lnTo>
                    <a:lnTo>
                      <a:pt x="39" y="1520"/>
                    </a:lnTo>
                    <a:lnTo>
                      <a:pt x="43" y="1517"/>
                    </a:lnTo>
                    <a:lnTo>
                      <a:pt x="48" y="1513"/>
                    </a:lnTo>
                    <a:lnTo>
                      <a:pt x="53" y="1512"/>
                    </a:lnTo>
                    <a:lnTo>
                      <a:pt x="59" y="1512"/>
                    </a:lnTo>
                    <a:lnTo>
                      <a:pt x="59" y="1512"/>
                    </a:lnTo>
                    <a:lnTo>
                      <a:pt x="80" y="1513"/>
                    </a:lnTo>
                    <a:lnTo>
                      <a:pt x="100" y="1515"/>
                    </a:lnTo>
                    <a:lnTo>
                      <a:pt x="100" y="1515"/>
                    </a:lnTo>
                    <a:lnTo>
                      <a:pt x="106" y="1515"/>
                    </a:lnTo>
                    <a:lnTo>
                      <a:pt x="111" y="1515"/>
                    </a:lnTo>
                    <a:lnTo>
                      <a:pt x="111" y="1515"/>
                    </a:lnTo>
                    <a:lnTo>
                      <a:pt x="130" y="1512"/>
                    </a:lnTo>
                    <a:lnTo>
                      <a:pt x="130" y="1512"/>
                    </a:lnTo>
                    <a:lnTo>
                      <a:pt x="136" y="1510"/>
                    </a:lnTo>
                    <a:lnTo>
                      <a:pt x="144" y="1508"/>
                    </a:lnTo>
                    <a:lnTo>
                      <a:pt x="144" y="1508"/>
                    </a:lnTo>
                    <a:lnTo>
                      <a:pt x="151" y="1502"/>
                    </a:lnTo>
                    <a:lnTo>
                      <a:pt x="157" y="1496"/>
                    </a:lnTo>
                    <a:lnTo>
                      <a:pt x="170" y="1483"/>
                    </a:lnTo>
                    <a:lnTo>
                      <a:pt x="170" y="1483"/>
                    </a:lnTo>
                    <a:lnTo>
                      <a:pt x="171" y="1481"/>
                    </a:lnTo>
                    <a:lnTo>
                      <a:pt x="171" y="1481"/>
                    </a:lnTo>
                    <a:lnTo>
                      <a:pt x="175" y="1471"/>
                    </a:lnTo>
                    <a:lnTo>
                      <a:pt x="180" y="1462"/>
                    </a:lnTo>
                    <a:lnTo>
                      <a:pt x="189" y="1444"/>
                    </a:lnTo>
                    <a:lnTo>
                      <a:pt x="189" y="1444"/>
                    </a:lnTo>
                    <a:lnTo>
                      <a:pt x="192" y="1441"/>
                    </a:lnTo>
                    <a:lnTo>
                      <a:pt x="194" y="1439"/>
                    </a:lnTo>
                    <a:lnTo>
                      <a:pt x="194" y="1439"/>
                    </a:lnTo>
                    <a:lnTo>
                      <a:pt x="197" y="1437"/>
                    </a:lnTo>
                    <a:lnTo>
                      <a:pt x="197" y="1437"/>
                    </a:lnTo>
                    <a:lnTo>
                      <a:pt x="198" y="1431"/>
                    </a:lnTo>
                    <a:lnTo>
                      <a:pt x="198" y="1429"/>
                    </a:lnTo>
                    <a:lnTo>
                      <a:pt x="197" y="1425"/>
                    </a:lnTo>
                    <a:lnTo>
                      <a:pt x="197" y="1425"/>
                    </a:lnTo>
                    <a:lnTo>
                      <a:pt x="192" y="1416"/>
                    </a:lnTo>
                    <a:lnTo>
                      <a:pt x="192" y="1416"/>
                    </a:lnTo>
                    <a:lnTo>
                      <a:pt x="189" y="1413"/>
                    </a:lnTo>
                    <a:lnTo>
                      <a:pt x="189" y="1408"/>
                    </a:lnTo>
                    <a:lnTo>
                      <a:pt x="188" y="1404"/>
                    </a:lnTo>
                    <a:lnTo>
                      <a:pt x="189" y="1399"/>
                    </a:lnTo>
                    <a:lnTo>
                      <a:pt x="189" y="1399"/>
                    </a:lnTo>
                    <a:lnTo>
                      <a:pt x="192" y="1387"/>
                    </a:lnTo>
                    <a:lnTo>
                      <a:pt x="192" y="1387"/>
                    </a:lnTo>
                    <a:lnTo>
                      <a:pt x="192" y="1384"/>
                    </a:lnTo>
                    <a:lnTo>
                      <a:pt x="191" y="1380"/>
                    </a:lnTo>
                    <a:lnTo>
                      <a:pt x="191" y="1380"/>
                    </a:lnTo>
                    <a:lnTo>
                      <a:pt x="189" y="1377"/>
                    </a:lnTo>
                    <a:lnTo>
                      <a:pt x="188" y="1374"/>
                    </a:lnTo>
                    <a:lnTo>
                      <a:pt x="188" y="1374"/>
                    </a:lnTo>
                    <a:lnTo>
                      <a:pt x="189" y="1353"/>
                    </a:lnTo>
                    <a:lnTo>
                      <a:pt x="189" y="1353"/>
                    </a:lnTo>
                    <a:lnTo>
                      <a:pt x="189" y="1312"/>
                    </a:lnTo>
                    <a:lnTo>
                      <a:pt x="189" y="1312"/>
                    </a:lnTo>
                    <a:lnTo>
                      <a:pt x="188" y="1255"/>
                    </a:lnTo>
                    <a:lnTo>
                      <a:pt x="188" y="1255"/>
                    </a:lnTo>
                    <a:lnTo>
                      <a:pt x="188" y="1230"/>
                    </a:lnTo>
                    <a:lnTo>
                      <a:pt x="188" y="1230"/>
                    </a:lnTo>
                    <a:lnTo>
                      <a:pt x="186" y="1194"/>
                    </a:lnTo>
                    <a:lnTo>
                      <a:pt x="186" y="1194"/>
                    </a:lnTo>
                    <a:lnTo>
                      <a:pt x="184" y="1184"/>
                    </a:lnTo>
                    <a:lnTo>
                      <a:pt x="184" y="1184"/>
                    </a:lnTo>
                    <a:lnTo>
                      <a:pt x="184" y="1142"/>
                    </a:lnTo>
                    <a:lnTo>
                      <a:pt x="184" y="1142"/>
                    </a:lnTo>
                    <a:lnTo>
                      <a:pt x="183" y="1108"/>
                    </a:lnTo>
                    <a:lnTo>
                      <a:pt x="183" y="1108"/>
                    </a:lnTo>
                    <a:lnTo>
                      <a:pt x="182" y="1082"/>
                    </a:lnTo>
                    <a:lnTo>
                      <a:pt x="183" y="1054"/>
                    </a:lnTo>
                    <a:lnTo>
                      <a:pt x="183" y="1054"/>
                    </a:lnTo>
                    <a:lnTo>
                      <a:pt x="184" y="1032"/>
                    </a:lnTo>
                    <a:lnTo>
                      <a:pt x="187" y="1011"/>
                    </a:lnTo>
                    <a:lnTo>
                      <a:pt x="187" y="1011"/>
                    </a:lnTo>
                    <a:lnTo>
                      <a:pt x="188" y="986"/>
                    </a:lnTo>
                    <a:lnTo>
                      <a:pt x="188" y="986"/>
                    </a:lnTo>
                    <a:lnTo>
                      <a:pt x="192" y="950"/>
                    </a:lnTo>
                    <a:lnTo>
                      <a:pt x="192" y="950"/>
                    </a:lnTo>
                    <a:lnTo>
                      <a:pt x="193" y="917"/>
                    </a:lnTo>
                    <a:lnTo>
                      <a:pt x="193" y="917"/>
                    </a:lnTo>
                    <a:lnTo>
                      <a:pt x="193" y="889"/>
                    </a:lnTo>
                    <a:lnTo>
                      <a:pt x="194" y="877"/>
                    </a:lnTo>
                    <a:lnTo>
                      <a:pt x="196" y="863"/>
                    </a:lnTo>
                    <a:lnTo>
                      <a:pt x="196" y="863"/>
                    </a:lnTo>
                    <a:lnTo>
                      <a:pt x="197" y="854"/>
                    </a:lnTo>
                    <a:lnTo>
                      <a:pt x="197" y="850"/>
                    </a:lnTo>
                    <a:lnTo>
                      <a:pt x="198" y="845"/>
                    </a:lnTo>
                    <a:lnTo>
                      <a:pt x="198" y="845"/>
                    </a:lnTo>
                    <a:lnTo>
                      <a:pt x="198" y="841"/>
                    </a:lnTo>
                    <a:lnTo>
                      <a:pt x="198" y="841"/>
                    </a:lnTo>
                    <a:lnTo>
                      <a:pt x="197" y="832"/>
                    </a:lnTo>
                    <a:lnTo>
                      <a:pt x="197" y="829"/>
                    </a:lnTo>
                    <a:lnTo>
                      <a:pt x="199" y="825"/>
                    </a:lnTo>
                    <a:lnTo>
                      <a:pt x="199" y="825"/>
                    </a:lnTo>
                    <a:lnTo>
                      <a:pt x="199" y="823"/>
                    </a:lnTo>
                    <a:lnTo>
                      <a:pt x="199" y="819"/>
                    </a:lnTo>
                    <a:lnTo>
                      <a:pt x="199" y="819"/>
                    </a:lnTo>
                    <a:lnTo>
                      <a:pt x="198" y="816"/>
                    </a:lnTo>
                    <a:lnTo>
                      <a:pt x="198" y="813"/>
                    </a:lnTo>
                    <a:lnTo>
                      <a:pt x="201" y="805"/>
                    </a:lnTo>
                    <a:lnTo>
                      <a:pt x="201" y="805"/>
                    </a:lnTo>
                    <a:lnTo>
                      <a:pt x="203" y="799"/>
                    </a:lnTo>
                    <a:lnTo>
                      <a:pt x="203" y="799"/>
                    </a:lnTo>
                    <a:lnTo>
                      <a:pt x="207" y="789"/>
                    </a:lnTo>
                    <a:lnTo>
                      <a:pt x="208" y="779"/>
                    </a:lnTo>
                    <a:lnTo>
                      <a:pt x="208" y="779"/>
                    </a:lnTo>
                    <a:lnTo>
                      <a:pt x="209" y="774"/>
                    </a:lnTo>
                    <a:lnTo>
                      <a:pt x="211" y="770"/>
                    </a:lnTo>
                    <a:lnTo>
                      <a:pt x="211" y="770"/>
                    </a:lnTo>
                    <a:lnTo>
                      <a:pt x="213" y="767"/>
                    </a:lnTo>
                    <a:lnTo>
                      <a:pt x="213" y="767"/>
                    </a:lnTo>
                    <a:lnTo>
                      <a:pt x="223" y="732"/>
                    </a:lnTo>
                    <a:lnTo>
                      <a:pt x="223" y="732"/>
                    </a:lnTo>
                    <a:lnTo>
                      <a:pt x="224" y="727"/>
                    </a:lnTo>
                    <a:lnTo>
                      <a:pt x="224" y="727"/>
                    </a:lnTo>
                    <a:lnTo>
                      <a:pt x="225" y="718"/>
                    </a:lnTo>
                    <a:lnTo>
                      <a:pt x="225" y="710"/>
                    </a:lnTo>
                    <a:lnTo>
                      <a:pt x="225" y="710"/>
                    </a:lnTo>
                    <a:lnTo>
                      <a:pt x="224" y="700"/>
                    </a:lnTo>
                    <a:lnTo>
                      <a:pt x="227" y="690"/>
                    </a:lnTo>
                    <a:lnTo>
                      <a:pt x="227" y="690"/>
                    </a:lnTo>
                    <a:lnTo>
                      <a:pt x="225" y="690"/>
                    </a:lnTo>
                    <a:lnTo>
                      <a:pt x="225" y="690"/>
                    </a:lnTo>
                    <a:lnTo>
                      <a:pt x="217" y="700"/>
                    </a:lnTo>
                    <a:lnTo>
                      <a:pt x="217" y="700"/>
                    </a:lnTo>
                    <a:lnTo>
                      <a:pt x="214" y="702"/>
                    </a:lnTo>
                    <a:lnTo>
                      <a:pt x="212" y="704"/>
                    </a:lnTo>
                    <a:lnTo>
                      <a:pt x="209" y="702"/>
                    </a:lnTo>
                    <a:lnTo>
                      <a:pt x="208" y="699"/>
                    </a:lnTo>
                    <a:lnTo>
                      <a:pt x="208" y="699"/>
                    </a:lnTo>
                    <a:lnTo>
                      <a:pt x="207" y="692"/>
                    </a:lnTo>
                    <a:lnTo>
                      <a:pt x="207" y="687"/>
                    </a:lnTo>
                    <a:lnTo>
                      <a:pt x="207" y="687"/>
                    </a:lnTo>
                    <a:lnTo>
                      <a:pt x="208" y="661"/>
                    </a:lnTo>
                    <a:lnTo>
                      <a:pt x="208" y="661"/>
                    </a:lnTo>
                    <a:lnTo>
                      <a:pt x="214" y="611"/>
                    </a:lnTo>
                    <a:lnTo>
                      <a:pt x="214" y="611"/>
                    </a:lnTo>
                    <a:lnTo>
                      <a:pt x="215" y="592"/>
                    </a:lnTo>
                    <a:lnTo>
                      <a:pt x="215" y="592"/>
                    </a:lnTo>
                    <a:lnTo>
                      <a:pt x="217" y="577"/>
                    </a:lnTo>
                    <a:lnTo>
                      <a:pt x="217" y="577"/>
                    </a:lnTo>
                    <a:lnTo>
                      <a:pt x="217" y="556"/>
                    </a:lnTo>
                    <a:lnTo>
                      <a:pt x="218" y="535"/>
                    </a:lnTo>
                    <a:lnTo>
                      <a:pt x="218" y="535"/>
                    </a:lnTo>
                    <a:lnTo>
                      <a:pt x="219" y="508"/>
                    </a:lnTo>
                    <a:lnTo>
                      <a:pt x="222" y="494"/>
                    </a:lnTo>
                    <a:lnTo>
                      <a:pt x="224" y="480"/>
                    </a:lnTo>
                    <a:lnTo>
                      <a:pt x="224" y="480"/>
                    </a:lnTo>
                    <a:lnTo>
                      <a:pt x="227" y="467"/>
                    </a:lnTo>
                    <a:lnTo>
                      <a:pt x="227" y="467"/>
                    </a:lnTo>
                    <a:lnTo>
                      <a:pt x="238" y="431"/>
                    </a:lnTo>
                    <a:lnTo>
                      <a:pt x="248" y="394"/>
                    </a:lnTo>
                    <a:lnTo>
                      <a:pt x="248" y="394"/>
                    </a:lnTo>
                    <a:lnTo>
                      <a:pt x="254" y="360"/>
                    </a:lnTo>
                    <a:lnTo>
                      <a:pt x="254" y="360"/>
                    </a:lnTo>
                    <a:lnTo>
                      <a:pt x="255" y="347"/>
                    </a:lnTo>
                    <a:lnTo>
                      <a:pt x="255" y="333"/>
                    </a:lnTo>
                    <a:lnTo>
                      <a:pt x="255" y="333"/>
                    </a:lnTo>
                    <a:lnTo>
                      <a:pt x="255" y="332"/>
                    </a:lnTo>
                    <a:lnTo>
                      <a:pt x="255" y="332"/>
                    </a:lnTo>
                    <a:lnTo>
                      <a:pt x="255" y="324"/>
                    </a:lnTo>
                    <a:lnTo>
                      <a:pt x="254" y="316"/>
                    </a:lnTo>
                    <a:lnTo>
                      <a:pt x="251" y="301"/>
                    </a:lnTo>
                    <a:lnTo>
                      <a:pt x="251" y="301"/>
                    </a:lnTo>
                    <a:lnTo>
                      <a:pt x="249" y="280"/>
                    </a:lnTo>
                    <a:lnTo>
                      <a:pt x="249" y="280"/>
                    </a:lnTo>
                    <a:lnTo>
                      <a:pt x="248" y="276"/>
                    </a:lnTo>
                    <a:lnTo>
                      <a:pt x="248" y="276"/>
                    </a:lnTo>
                    <a:lnTo>
                      <a:pt x="238" y="277"/>
                    </a:lnTo>
                    <a:lnTo>
                      <a:pt x="238" y="277"/>
                    </a:lnTo>
                    <a:lnTo>
                      <a:pt x="230" y="278"/>
                    </a:lnTo>
                    <a:lnTo>
                      <a:pt x="230" y="278"/>
                    </a:lnTo>
                    <a:lnTo>
                      <a:pt x="225" y="278"/>
                    </a:lnTo>
                    <a:lnTo>
                      <a:pt x="220" y="278"/>
                    </a:lnTo>
                    <a:lnTo>
                      <a:pt x="217" y="277"/>
                    </a:lnTo>
                    <a:lnTo>
                      <a:pt x="212" y="275"/>
                    </a:lnTo>
                    <a:lnTo>
                      <a:pt x="212" y="275"/>
                    </a:lnTo>
                    <a:lnTo>
                      <a:pt x="178" y="254"/>
                    </a:lnTo>
                    <a:lnTo>
                      <a:pt x="178" y="254"/>
                    </a:lnTo>
                    <a:lnTo>
                      <a:pt x="172" y="250"/>
                    </a:lnTo>
                    <a:lnTo>
                      <a:pt x="165" y="245"/>
                    </a:lnTo>
                    <a:lnTo>
                      <a:pt x="154" y="234"/>
                    </a:lnTo>
                    <a:lnTo>
                      <a:pt x="154" y="234"/>
                    </a:lnTo>
                    <a:lnTo>
                      <a:pt x="127" y="213"/>
                    </a:lnTo>
                    <a:lnTo>
                      <a:pt x="127" y="213"/>
                    </a:lnTo>
                    <a:lnTo>
                      <a:pt x="123" y="209"/>
                    </a:lnTo>
                    <a:lnTo>
                      <a:pt x="118" y="205"/>
                    </a:lnTo>
                    <a:lnTo>
                      <a:pt x="118" y="205"/>
                    </a:lnTo>
                    <a:lnTo>
                      <a:pt x="109" y="199"/>
                    </a:lnTo>
                    <a:lnTo>
                      <a:pt x="109" y="199"/>
                    </a:lnTo>
                    <a:lnTo>
                      <a:pt x="93" y="184"/>
                    </a:lnTo>
                    <a:lnTo>
                      <a:pt x="93" y="184"/>
                    </a:lnTo>
                    <a:lnTo>
                      <a:pt x="88" y="179"/>
                    </a:lnTo>
                    <a:lnTo>
                      <a:pt x="84" y="174"/>
                    </a:lnTo>
                    <a:lnTo>
                      <a:pt x="80" y="168"/>
                    </a:lnTo>
                    <a:lnTo>
                      <a:pt x="78" y="162"/>
                    </a:lnTo>
                    <a:lnTo>
                      <a:pt x="78" y="162"/>
                    </a:lnTo>
                    <a:lnTo>
                      <a:pt x="79" y="162"/>
                    </a:lnTo>
                    <a:lnTo>
                      <a:pt x="82" y="162"/>
                    </a:lnTo>
                    <a:lnTo>
                      <a:pt x="82" y="162"/>
                    </a:lnTo>
                    <a:lnTo>
                      <a:pt x="82" y="158"/>
                    </a:lnTo>
                    <a:lnTo>
                      <a:pt x="80" y="156"/>
                    </a:lnTo>
                    <a:lnTo>
                      <a:pt x="75" y="151"/>
                    </a:lnTo>
                    <a:lnTo>
                      <a:pt x="75" y="151"/>
                    </a:lnTo>
                    <a:lnTo>
                      <a:pt x="72" y="149"/>
                    </a:lnTo>
                    <a:lnTo>
                      <a:pt x="69" y="147"/>
                    </a:lnTo>
                    <a:lnTo>
                      <a:pt x="66" y="142"/>
                    </a:lnTo>
                    <a:lnTo>
                      <a:pt x="66" y="142"/>
                    </a:lnTo>
                    <a:lnTo>
                      <a:pt x="62" y="138"/>
                    </a:lnTo>
                    <a:lnTo>
                      <a:pt x="56" y="135"/>
                    </a:lnTo>
                    <a:lnTo>
                      <a:pt x="56" y="135"/>
                    </a:lnTo>
                    <a:lnTo>
                      <a:pt x="36" y="120"/>
                    </a:lnTo>
                    <a:lnTo>
                      <a:pt x="36" y="120"/>
                    </a:lnTo>
                    <a:lnTo>
                      <a:pt x="32" y="116"/>
                    </a:lnTo>
                    <a:lnTo>
                      <a:pt x="30" y="111"/>
                    </a:lnTo>
                    <a:lnTo>
                      <a:pt x="30" y="111"/>
                    </a:lnTo>
                    <a:lnTo>
                      <a:pt x="28" y="107"/>
                    </a:lnTo>
                    <a:lnTo>
                      <a:pt x="26" y="104"/>
                    </a:lnTo>
                    <a:lnTo>
                      <a:pt x="23" y="101"/>
                    </a:lnTo>
                    <a:lnTo>
                      <a:pt x="20" y="99"/>
                    </a:lnTo>
                    <a:lnTo>
                      <a:pt x="20" y="99"/>
                    </a:lnTo>
                    <a:lnTo>
                      <a:pt x="18" y="99"/>
                    </a:lnTo>
                    <a:lnTo>
                      <a:pt x="18" y="99"/>
                    </a:lnTo>
                    <a:lnTo>
                      <a:pt x="5" y="84"/>
                    </a:lnTo>
                    <a:lnTo>
                      <a:pt x="5" y="84"/>
                    </a:lnTo>
                    <a:lnTo>
                      <a:pt x="4" y="81"/>
                    </a:lnTo>
                    <a:lnTo>
                      <a:pt x="4" y="78"/>
                    </a:lnTo>
                    <a:lnTo>
                      <a:pt x="4" y="78"/>
                    </a:lnTo>
                    <a:lnTo>
                      <a:pt x="5" y="76"/>
                    </a:lnTo>
                    <a:lnTo>
                      <a:pt x="6" y="75"/>
                    </a:lnTo>
                    <a:lnTo>
                      <a:pt x="10" y="76"/>
                    </a:lnTo>
                    <a:lnTo>
                      <a:pt x="10" y="76"/>
                    </a:lnTo>
                    <a:lnTo>
                      <a:pt x="10" y="73"/>
                    </a:lnTo>
                    <a:lnTo>
                      <a:pt x="9" y="70"/>
                    </a:lnTo>
                    <a:lnTo>
                      <a:pt x="9" y="70"/>
                    </a:lnTo>
                    <a:lnTo>
                      <a:pt x="1" y="64"/>
                    </a:lnTo>
                    <a:lnTo>
                      <a:pt x="1" y="64"/>
                    </a:lnTo>
                    <a:lnTo>
                      <a:pt x="0" y="63"/>
                    </a:lnTo>
                    <a:lnTo>
                      <a:pt x="0" y="60"/>
                    </a:lnTo>
                    <a:lnTo>
                      <a:pt x="1" y="58"/>
                    </a:lnTo>
                    <a:lnTo>
                      <a:pt x="1" y="55"/>
                    </a:lnTo>
                    <a:lnTo>
                      <a:pt x="1" y="55"/>
                    </a:lnTo>
                    <a:lnTo>
                      <a:pt x="5" y="54"/>
                    </a:lnTo>
                    <a:lnTo>
                      <a:pt x="7" y="55"/>
                    </a:lnTo>
                    <a:lnTo>
                      <a:pt x="7" y="55"/>
                    </a:lnTo>
                    <a:lnTo>
                      <a:pt x="15" y="61"/>
                    </a:lnTo>
                    <a:lnTo>
                      <a:pt x="15" y="61"/>
                    </a:lnTo>
                    <a:lnTo>
                      <a:pt x="30" y="71"/>
                    </a:lnTo>
                    <a:lnTo>
                      <a:pt x="30" y="71"/>
                    </a:lnTo>
                    <a:lnTo>
                      <a:pt x="38" y="79"/>
                    </a:lnTo>
                    <a:lnTo>
                      <a:pt x="38" y="79"/>
                    </a:lnTo>
                    <a:lnTo>
                      <a:pt x="41" y="80"/>
                    </a:lnTo>
                    <a:lnTo>
                      <a:pt x="41" y="80"/>
                    </a:lnTo>
                    <a:lnTo>
                      <a:pt x="41" y="80"/>
                    </a:lnTo>
                    <a:lnTo>
                      <a:pt x="41" y="80"/>
                    </a:lnTo>
                    <a:lnTo>
                      <a:pt x="39" y="78"/>
                    </a:lnTo>
                    <a:lnTo>
                      <a:pt x="39" y="78"/>
                    </a:lnTo>
                    <a:lnTo>
                      <a:pt x="32" y="71"/>
                    </a:lnTo>
                    <a:lnTo>
                      <a:pt x="26" y="64"/>
                    </a:lnTo>
                    <a:lnTo>
                      <a:pt x="26" y="64"/>
                    </a:lnTo>
                    <a:lnTo>
                      <a:pt x="21" y="59"/>
                    </a:lnTo>
                    <a:lnTo>
                      <a:pt x="21" y="59"/>
                    </a:lnTo>
                    <a:lnTo>
                      <a:pt x="10" y="44"/>
                    </a:lnTo>
                    <a:lnTo>
                      <a:pt x="10" y="44"/>
                    </a:lnTo>
                    <a:lnTo>
                      <a:pt x="10" y="43"/>
                    </a:lnTo>
                    <a:lnTo>
                      <a:pt x="9" y="40"/>
                    </a:lnTo>
                    <a:lnTo>
                      <a:pt x="11" y="38"/>
                    </a:lnTo>
                    <a:lnTo>
                      <a:pt x="11" y="38"/>
                    </a:lnTo>
                    <a:lnTo>
                      <a:pt x="13" y="35"/>
                    </a:lnTo>
                    <a:lnTo>
                      <a:pt x="16" y="35"/>
                    </a:lnTo>
                    <a:lnTo>
                      <a:pt x="18" y="37"/>
                    </a:lnTo>
                    <a:lnTo>
                      <a:pt x="18" y="37"/>
                    </a:lnTo>
                    <a:lnTo>
                      <a:pt x="25" y="42"/>
                    </a:lnTo>
                    <a:lnTo>
                      <a:pt x="25" y="42"/>
                    </a:lnTo>
                    <a:lnTo>
                      <a:pt x="41" y="57"/>
                    </a:lnTo>
                    <a:lnTo>
                      <a:pt x="41" y="57"/>
                    </a:lnTo>
                    <a:lnTo>
                      <a:pt x="49" y="65"/>
                    </a:lnTo>
                    <a:lnTo>
                      <a:pt x="49" y="65"/>
                    </a:lnTo>
                    <a:lnTo>
                      <a:pt x="53" y="68"/>
                    </a:lnTo>
                    <a:lnTo>
                      <a:pt x="53" y="68"/>
                    </a:lnTo>
                    <a:lnTo>
                      <a:pt x="54" y="69"/>
                    </a:lnTo>
                    <a:lnTo>
                      <a:pt x="57" y="69"/>
                    </a:lnTo>
                    <a:lnTo>
                      <a:pt x="57" y="69"/>
                    </a:lnTo>
                    <a:lnTo>
                      <a:pt x="57" y="66"/>
                    </a:lnTo>
                    <a:lnTo>
                      <a:pt x="57" y="64"/>
                    </a:lnTo>
                    <a:lnTo>
                      <a:pt x="57" y="64"/>
                    </a:lnTo>
                    <a:lnTo>
                      <a:pt x="36" y="42"/>
                    </a:lnTo>
                    <a:lnTo>
                      <a:pt x="36" y="42"/>
                    </a:lnTo>
                    <a:lnTo>
                      <a:pt x="31" y="37"/>
                    </a:lnTo>
                    <a:lnTo>
                      <a:pt x="31" y="37"/>
                    </a:lnTo>
                    <a:lnTo>
                      <a:pt x="30" y="35"/>
                    </a:lnTo>
                    <a:lnTo>
                      <a:pt x="30" y="33"/>
                    </a:lnTo>
                    <a:lnTo>
                      <a:pt x="32" y="29"/>
                    </a:lnTo>
                    <a:lnTo>
                      <a:pt x="32" y="29"/>
                    </a:lnTo>
                    <a:lnTo>
                      <a:pt x="35" y="27"/>
                    </a:lnTo>
                    <a:lnTo>
                      <a:pt x="39" y="28"/>
                    </a:lnTo>
                    <a:lnTo>
                      <a:pt x="39" y="28"/>
                    </a:lnTo>
                    <a:lnTo>
                      <a:pt x="46" y="33"/>
                    </a:lnTo>
                    <a:lnTo>
                      <a:pt x="46" y="33"/>
                    </a:lnTo>
                    <a:lnTo>
                      <a:pt x="56" y="40"/>
                    </a:lnTo>
                    <a:lnTo>
                      <a:pt x="64" y="49"/>
                    </a:lnTo>
                    <a:lnTo>
                      <a:pt x="64" y="49"/>
                    </a:lnTo>
                    <a:lnTo>
                      <a:pt x="73" y="57"/>
                    </a:lnTo>
                    <a:lnTo>
                      <a:pt x="84" y="63"/>
                    </a:lnTo>
                    <a:lnTo>
                      <a:pt x="84" y="63"/>
                    </a:lnTo>
                    <a:lnTo>
                      <a:pt x="88" y="61"/>
                    </a:lnTo>
                    <a:lnTo>
                      <a:pt x="90" y="58"/>
                    </a:lnTo>
                    <a:lnTo>
                      <a:pt x="90" y="54"/>
                    </a:lnTo>
                    <a:lnTo>
                      <a:pt x="90" y="50"/>
                    </a:lnTo>
                    <a:lnTo>
                      <a:pt x="90" y="50"/>
                    </a:lnTo>
                    <a:lnTo>
                      <a:pt x="88" y="40"/>
                    </a:lnTo>
                    <a:lnTo>
                      <a:pt x="88" y="40"/>
                    </a:lnTo>
                    <a:lnTo>
                      <a:pt x="88" y="35"/>
                    </a:lnTo>
                    <a:lnTo>
                      <a:pt x="88" y="30"/>
                    </a:lnTo>
                    <a:lnTo>
                      <a:pt x="90" y="26"/>
                    </a:lnTo>
                    <a:lnTo>
                      <a:pt x="92" y="22"/>
                    </a:lnTo>
                    <a:lnTo>
                      <a:pt x="92" y="22"/>
                    </a:lnTo>
                    <a:lnTo>
                      <a:pt x="94" y="19"/>
                    </a:lnTo>
                    <a:lnTo>
                      <a:pt x="94" y="19"/>
                    </a:lnTo>
                    <a:lnTo>
                      <a:pt x="97" y="18"/>
                    </a:lnTo>
                    <a:lnTo>
                      <a:pt x="98" y="19"/>
                    </a:lnTo>
                    <a:lnTo>
                      <a:pt x="99" y="19"/>
                    </a:lnTo>
                    <a:lnTo>
                      <a:pt x="99" y="22"/>
                    </a:lnTo>
                    <a:lnTo>
                      <a:pt x="99" y="22"/>
                    </a:lnTo>
                    <a:lnTo>
                      <a:pt x="100" y="30"/>
                    </a:lnTo>
                    <a:lnTo>
                      <a:pt x="104" y="38"/>
                    </a:lnTo>
                    <a:lnTo>
                      <a:pt x="104" y="38"/>
                    </a:lnTo>
                    <a:lnTo>
                      <a:pt x="105" y="42"/>
                    </a:lnTo>
                    <a:lnTo>
                      <a:pt x="105" y="42"/>
                    </a:lnTo>
                    <a:lnTo>
                      <a:pt x="109" y="57"/>
                    </a:lnTo>
                    <a:lnTo>
                      <a:pt x="109" y="57"/>
                    </a:lnTo>
                    <a:lnTo>
                      <a:pt x="110" y="61"/>
                    </a:lnTo>
                    <a:lnTo>
                      <a:pt x="109" y="65"/>
                    </a:lnTo>
                    <a:lnTo>
                      <a:pt x="109" y="65"/>
                    </a:lnTo>
                    <a:lnTo>
                      <a:pt x="106" y="73"/>
                    </a:lnTo>
                    <a:lnTo>
                      <a:pt x="106" y="73"/>
                    </a:lnTo>
                    <a:lnTo>
                      <a:pt x="106" y="78"/>
                    </a:lnTo>
                    <a:lnTo>
                      <a:pt x="106" y="81"/>
                    </a:lnTo>
                    <a:lnTo>
                      <a:pt x="106" y="81"/>
                    </a:lnTo>
                    <a:lnTo>
                      <a:pt x="106" y="85"/>
                    </a:lnTo>
                    <a:lnTo>
                      <a:pt x="106" y="89"/>
                    </a:lnTo>
                    <a:lnTo>
                      <a:pt x="106" y="89"/>
                    </a:lnTo>
                    <a:lnTo>
                      <a:pt x="106" y="92"/>
                    </a:lnTo>
                    <a:lnTo>
                      <a:pt x="108" y="96"/>
                    </a:lnTo>
                    <a:lnTo>
                      <a:pt x="108" y="96"/>
                    </a:lnTo>
                    <a:lnTo>
                      <a:pt x="119" y="106"/>
                    </a:lnTo>
                    <a:lnTo>
                      <a:pt x="130" y="116"/>
                    </a:lnTo>
                    <a:lnTo>
                      <a:pt x="130" y="116"/>
                    </a:lnTo>
                    <a:lnTo>
                      <a:pt x="163" y="137"/>
                    </a:lnTo>
                    <a:lnTo>
                      <a:pt x="163" y="137"/>
                    </a:lnTo>
                    <a:lnTo>
                      <a:pt x="193" y="154"/>
                    </a:lnTo>
                    <a:lnTo>
                      <a:pt x="193" y="154"/>
                    </a:lnTo>
                    <a:lnTo>
                      <a:pt x="198" y="157"/>
                    </a:lnTo>
                    <a:lnTo>
                      <a:pt x="202" y="162"/>
                    </a:lnTo>
                    <a:lnTo>
                      <a:pt x="202" y="162"/>
                    </a:lnTo>
                    <a:lnTo>
                      <a:pt x="203" y="163"/>
                    </a:lnTo>
                    <a:lnTo>
                      <a:pt x="206" y="164"/>
                    </a:lnTo>
                    <a:lnTo>
                      <a:pt x="206" y="164"/>
                    </a:lnTo>
                    <a:lnTo>
                      <a:pt x="218" y="168"/>
                    </a:lnTo>
                    <a:lnTo>
                      <a:pt x="218" y="168"/>
                    </a:lnTo>
                    <a:lnTo>
                      <a:pt x="222" y="169"/>
                    </a:lnTo>
                    <a:lnTo>
                      <a:pt x="222" y="169"/>
                    </a:lnTo>
                    <a:lnTo>
                      <a:pt x="227" y="169"/>
                    </a:lnTo>
                    <a:lnTo>
                      <a:pt x="229" y="171"/>
                    </a:lnTo>
                    <a:lnTo>
                      <a:pt x="232" y="173"/>
                    </a:lnTo>
                    <a:lnTo>
                      <a:pt x="234" y="177"/>
                    </a:lnTo>
                    <a:lnTo>
                      <a:pt x="234" y="177"/>
                    </a:lnTo>
                    <a:lnTo>
                      <a:pt x="240" y="174"/>
                    </a:lnTo>
                    <a:lnTo>
                      <a:pt x="240" y="174"/>
                    </a:lnTo>
                    <a:lnTo>
                      <a:pt x="241" y="172"/>
                    </a:lnTo>
                    <a:lnTo>
                      <a:pt x="241" y="171"/>
                    </a:lnTo>
                    <a:lnTo>
                      <a:pt x="241" y="171"/>
                    </a:lnTo>
                    <a:lnTo>
                      <a:pt x="244" y="162"/>
                    </a:lnTo>
                    <a:lnTo>
                      <a:pt x="244" y="162"/>
                    </a:lnTo>
                    <a:lnTo>
                      <a:pt x="245" y="154"/>
                    </a:lnTo>
                    <a:lnTo>
                      <a:pt x="249" y="147"/>
                    </a:lnTo>
                    <a:lnTo>
                      <a:pt x="254" y="141"/>
                    </a:lnTo>
                    <a:lnTo>
                      <a:pt x="259" y="135"/>
                    </a:lnTo>
                    <a:lnTo>
                      <a:pt x="259" y="135"/>
                    </a:lnTo>
                    <a:lnTo>
                      <a:pt x="272" y="120"/>
                    </a:lnTo>
                    <a:lnTo>
                      <a:pt x="287" y="106"/>
                    </a:lnTo>
                    <a:lnTo>
                      <a:pt x="287" y="106"/>
                    </a:lnTo>
                    <a:lnTo>
                      <a:pt x="290" y="102"/>
                    </a:lnTo>
                    <a:lnTo>
                      <a:pt x="290" y="102"/>
                    </a:lnTo>
                    <a:lnTo>
                      <a:pt x="291" y="100"/>
                    </a:lnTo>
                    <a:lnTo>
                      <a:pt x="291" y="100"/>
                    </a:lnTo>
                    <a:lnTo>
                      <a:pt x="294" y="90"/>
                    </a:lnTo>
                    <a:lnTo>
                      <a:pt x="297" y="81"/>
                    </a:lnTo>
                    <a:lnTo>
                      <a:pt x="302" y="73"/>
                    </a:lnTo>
                    <a:lnTo>
                      <a:pt x="308" y="65"/>
                    </a:lnTo>
                    <a:lnTo>
                      <a:pt x="308" y="65"/>
                    </a:lnTo>
                    <a:lnTo>
                      <a:pt x="312" y="61"/>
                    </a:lnTo>
                    <a:lnTo>
                      <a:pt x="316" y="58"/>
                    </a:lnTo>
                    <a:lnTo>
                      <a:pt x="316" y="58"/>
                    </a:lnTo>
                    <a:lnTo>
                      <a:pt x="323" y="52"/>
                    </a:lnTo>
                    <a:lnTo>
                      <a:pt x="323" y="52"/>
                    </a:lnTo>
                    <a:lnTo>
                      <a:pt x="326" y="50"/>
                    </a:lnTo>
                    <a:lnTo>
                      <a:pt x="328" y="52"/>
                    </a:lnTo>
                    <a:lnTo>
                      <a:pt x="328" y="52"/>
                    </a:lnTo>
                    <a:lnTo>
                      <a:pt x="329" y="52"/>
                    </a:lnTo>
                    <a:lnTo>
                      <a:pt x="329" y="52"/>
                    </a:lnTo>
                    <a:lnTo>
                      <a:pt x="333" y="53"/>
                    </a:lnTo>
                    <a:lnTo>
                      <a:pt x="336" y="55"/>
                    </a:lnTo>
                    <a:lnTo>
                      <a:pt x="338" y="59"/>
                    </a:lnTo>
                    <a:lnTo>
                      <a:pt x="341" y="63"/>
                    </a:lnTo>
                    <a:lnTo>
                      <a:pt x="341" y="63"/>
                    </a:lnTo>
                    <a:lnTo>
                      <a:pt x="342" y="66"/>
                    </a:lnTo>
                    <a:lnTo>
                      <a:pt x="343" y="69"/>
                    </a:lnTo>
                    <a:lnTo>
                      <a:pt x="342" y="71"/>
                    </a:lnTo>
                    <a:lnTo>
                      <a:pt x="339" y="75"/>
                    </a:lnTo>
                    <a:lnTo>
                      <a:pt x="339" y="75"/>
                    </a:lnTo>
                    <a:lnTo>
                      <a:pt x="331" y="88"/>
                    </a:lnTo>
                    <a:lnTo>
                      <a:pt x="331" y="88"/>
                    </a:lnTo>
                    <a:lnTo>
                      <a:pt x="321" y="101"/>
                    </a:lnTo>
                    <a:lnTo>
                      <a:pt x="321" y="101"/>
                    </a:lnTo>
                    <a:lnTo>
                      <a:pt x="316" y="106"/>
                    </a:lnTo>
                    <a:lnTo>
                      <a:pt x="316" y="106"/>
                    </a:lnTo>
                    <a:lnTo>
                      <a:pt x="311" y="114"/>
                    </a:lnTo>
                    <a:lnTo>
                      <a:pt x="307" y="121"/>
                    </a:lnTo>
                    <a:lnTo>
                      <a:pt x="305" y="128"/>
                    </a:lnTo>
                    <a:lnTo>
                      <a:pt x="303" y="136"/>
                    </a:lnTo>
                    <a:lnTo>
                      <a:pt x="303" y="136"/>
                    </a:lnTo>
                    <a:lnTo>
                      <a:pt x="301" y="153"/>
                    </a:lnTo>
                    <a:lnTo>
                      <a:pt x="301" y="153"/>
                    </a:lnTo>
                    <a:lnTo>
                      <a:pt x="300" y="158"/>
                    </a:lnTo>
                    <a:lnTo>
                      <a:pt x="300" y="158"/>
                    </a:lnTo>
                    <a:lnTo>
                      <a:pt x="303" y="156"/>
                    </a:lnTo>
                    <a:lnTo>
                      <a:pt x="303" y="156"/>
                    </a:lnTo>
                    <a:lnTo>
                      <a:pt x="336" y="119"/>
                    </a:lnTo>
                    <a:lnTo>
                      <a:pt x="352" y="100"/>
                    </a:lnTo>
                    <a:lnTo>
                      <a:pt x="368" y="80"/>
                    </a:lnTo>
                    <a:lnTo>
                      <a:pt x="368" y="80"/>
                    </a:lnTo>
                    <a:lnTo>
                      <a:pt x="377" y="69"/>
                    </a:lnTo>
                    <a:lnTo>
                      <a:pt x="386" y="58"/>
                    </a:lnTo>
                    <a:lnTo>
                      <a:pt x="398" y="47"/>
                    </a:lnTo>
                    <a:lnTo>
                      <a:pt x="409" y="37"/>
                    </a:lnTo>
                    <a:lnTo>
                      <a:pt x="432" y="18"/>
                    </a:lnTo>
                    <a:lnTo>
                      <a:pt x="458" y="2"/>
                    </a:lnTo>
                    <a:lnTo>
                      <a:pt x="458" y="2"/>
                    </a:lnTo>
                    <a:lnTo>
                      <a:pt x="460" y="1"/>
                    </a:lnTo>
                    <a:lnTo>
                      <a:pt x="460" y="1"/>
                    </a:lnTo>
                    <a:lnTo>
                      <a:pt x="463" y="0"/>
                    </a:lnTo>
                    <a:lnTo>
                      <a:pt x="466" y="0"/>
                    </a:lnTo>
                    <a:lnTo>
                      <a:pt x="467" y="2"/>
                    </a:lnTo>
                    <a:lnTo>
                      <a:pt x="469" y="4"/>
                    </a:lnTo>
                    <a:lnTo>
                      <a:pt x="469" y="4"/>
                    </a:lnTo>
                    <a:lnTo>
                      <a:pt x="473" y="13"/>
                    </a:lnTo>
                    <a:lnTo>
                      <a:pt x="473" y="13"/>
                    </a:lnTo>
                    <a:lnTo>
                      <a:pt x="478" y="29"/>
                    </a:lnTo>
                    <a:lnTo>
                      <a:pt x="478" y="29"/>
                    </a:lnTo>
                    <a:close/>
                    <a:moveTo>
                      <a:pt x="269" y="277"/>
                    </a:moveTo>
                    <a:lnTo>
                      <a:pt x="269" y="277"/>
                    </a:lnTo>
                    <a:lnTo>
                      <a:pt x="270" y="275"/>
                    </a:lnTo>
                    <a:lnTo>
                      <a:pt x="270" y="275"/>
                    </a:lnTo>
                    <a:lnTo>
                      <a:pt x="270" y="270"/>
                    </a:lnTo>
                    <a:lnTo>
                      <a:pt x="270" y="264"/>
                    </a:lnTo>
                    <a:lnTo>
                      <a:pt x="270" y="264"/>
                    </a:lnTo>
                    <a:lnTo>
                      <a:pt x="268" y="249"/>
                    </a:lnTo>
                    <a:lnTo>
                      <a:pt x="268" y="241"/>
                    </a:lnTo>
                    <a:lnTo>
                      <a:pt x="268" y="234"/>
                    </a:lnTo>
                    <a:lnTo>
                      <a:pt x="268" y="234"/>
                    </a:lnTo>
                    <a:lnTo>
                      <a:pt x="272" y="187"/>
                    </a:lnTo>
                    <a:lnTo>
                      <a:pt x="272" y="187"/>
                    </a:lnTo>
                    <a:lnTo>
                      <a:pt x="272" y="183"/>
                    </a:lnTo>
                    <a:lnTo>
                      <a:pt x="272" y="183"/>
                    </a:lnTo>
                    <a:lnTo>
                      <a:pt x="271" y="185"/>
                    </a:lnTo>
                    <a:lnTo>
                      <a:pt x="271" y="185"/>
                    </a:lnTo>
                    <a:lnTo>
                      <a:pt x="261" y="226"/>
                    </a:lnTo>
                    <a:lnTo>
                      <a:pt x="261" y="226"/>
                    </a:lnTo>
                    <a:lnTo>
                      <a:pt x="260" y="234"/>
                    </a:lnTo>
                    <a:lnTo>
                      <a:pt x="260" y="242"/>
                    </a:lnTo>
                    <a:lnTo>
                      <a:pt x="260" y="242"/>
                    </a:lnTo>
                    <a:lnTo>
                      <a:pt x="261" y="251"/>
                    </a:lnTo>
                    <a:lnTo>
                      <a:pt x="263" y="259"/>
                    </a:lnTo>
                    <a:lnTo>
                      <a:pt x="268" y="275"/>
                    </a:lnTo>
                    <a:lnTo>
                      <a:pt x="268" y="275"/>
                    </a:lnTo>
                    <a:lnTo>
                      <a:pt x="269" y="277"/>
                    </a:lnTo>
                    <a:lnTo>
                      <a:pt x="269" y="277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rm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endParaRPr lang="en-US" dirty="0">
                  <a:cs typeface="+mn-ea"/>
                  <a:sym typeface="+mn-lt"/>
                </a:endParaRPr>
              </a:p>
            </p:txBody>
          </p:sp>
          <p:sp>
            <p:nvSpPr>
              <p:cNvPr id="24" name="išļiďé"/>
              <p:cNvSpPr/>
              <p:nvPr>
                <p:custDataLst>
                  <p:tags r:id="rId9"/>
                </p:custDataLst>
              </p:nvPr>
            </p:nvSpPr>
            <p:spPr bwMode="auto">
              <a:xfrm>
                <a:off x="8242221" y="3405452"/>
                <a:ext cx="133804" cy="210901"/>
              </a:xfrm>
              <a:custGeom>
                <a:avLst/>
                <a:gdLst>
                  <a:gd name="T0" fmla="*/ 206 w 210"/>
                  <a:gd name="T1" fmla="*/ 115 h 331"/>
                  <a:gd name="T2" fmla="*/ 202 w 210"/>
                  <a:gd name="T3" fmla="*/ 99 h 331"/>
                  <a:gd name="T4" fmla="*/ 203 w 210"/>
                  <a:gd name="T5" fmla="*/ 82 h 331"/>
                  <a:gd name="T6" fmla="*/ 197 w 210"/>
                  <a:gd name="T7" fmla="*/ 68 h 331"/>
                  <a:gd name="T8" fmla="*/ 191 w 210"/>
                  <a:gd name="T9" fmla="*/ 59 h 331"/>
                  <a:gd name="T10" fmla="*/ 187 w 210"/>
                  <a:gd name="T11" fmla="*/ 53 h 331"/>
                  <a:gd name="T12" fmla="*/ 176 w 210"/>
                  <a:gd name="T13" fmla="*/ 47 h 331"/>
                  <a:gd name="T14" fmla="*/ 170 w 210"/>
                  <a:gd name="T15" fmla="*/ 42 h 331"/>
                  <a:gd name="T16" fmla="*/ 163 w 210"/>
                  <a:gd name="T17" fmla="*/ 31 h 331"/>
                  <a:gd name="T18" fmla="*/ 155 w 210"/>
                  <a:gd name="T19" fmla="*/ 27 h 331"/>
                  <a:gd name="T20" fmla="*/ 143 w 210"/>
                  <a:gd name="T21" fmla="*/ 21 h 331"/>
                  <a:gd name="T22" fmla="*/ 119 w 210"/>
                  <a:gd name="T23" fmla="*/ 12 h 331"/>
                  <a:gd name="T24" fmla="*/ 98 w 210"/>
                  <a:gd name="T25" fmla="*/ 10 h 331"/>
                  <a:gd name="T26" fmla="*/ 82 w 210"/>
                  <a:gd name="T27" fmla="*/ 6 h 331"/>
                  <a:gd name="T28" fmla="*/ 77 w 210"/>
                  <a:gd name="T29" fmla="*/ 0 h 331"/>
                  <a:gd name="T30" fmla="*/ 70 w 210"/>
                  <a:gd name="T31" fmla="*/ 7 h 331"/>
                  <a:gd name="T32" fmla="*/ 62 w 210"/>
                  <a:gd name="T33" fmla="*/ 6 h 331"/>
                  <a:gd name="T34" fmla="*/ 61 w 210"/>
                  <a:gd name="T35" fmla="*/ 5 h 331"/>
                  <a:gd name="T36" fmla="*/ 54 w 210"/>
                  <a:gd name="T37" fmla="*/ 0 h 331"/>
                  <a:gd name="T38" fmla="*/ 54 w 210"/>
                  <a:gd name="T39" fmla="*/ 5 h 331"/>
                  <a:gd name="T40" fmla="*/ 52 w 210"/>
                  <a:gd name="T41" fmla="*/ 5 h 331"/>
                  <a:gd name="T42" fmla="*/ 41 w 210"/>
                  <a:gd name="T43" fmla="*/ 7 h 331"/>
                  <a:gd name="T44" fmla="*/ 30 w 210"/>
                  <a:gd name="T45" fmla="*/ 5 h 331"/>
                  <a:gd name="T46" fmla="*/ 28 w 210"/>
                  <a:gd name="T47" fmla="*/ 16 h 331"/>
                  <a:gd name="T48" fmla="*/ 18 w 210"/>
                  <a:gd name="T49" fmla="*/ 26 h 331"/>
                  <a:gd name="T50" fmla="*/ 11 w 210"/>
                  <a:gd name="T51" fmla="*/ 33 h 331"/>
                  <a:gd name="T52" fmla="*/ 10 w 210"/>
                  <a:gd name="T53" fmla="*/ 40 h 331"/>
                  <a:gd name="T54" fmla="*/ 9 w 210"/>
                  <a:gd name="T55" fmla="*/ 43 h 331"/>
                  <a:gd name="T56" fmla="*/ 9 w 210"/>
                  <a:gd name="T57" fmla="*/ 35 h 331"/>
                  <a:gd name="T58" fmla="*/ 6 w 210"/>
                  <a:gd name="T59" fmla="*/ 28 h 331"/>
                  <a:gd name="T60" fmla="*/ 4 w 210"/>
                  <a:gd name="T61" fmla="*/ 40 h 331"/>
                  <a:gd name="T62" fmla="*/ 0 w 210"/>
                  <a:gd name="T63" fmla="*/ 52 h 331"/>
                  <a:gd name="T64" fmla="*/ 2 w 210"/>
                  <a:gd name="T65" fmla="*/ 58 h 331"/>
                  <a:gd name="T66" fmla="*/ 4 w 210"/>
                  <a:gd name="T67" fmla="*/ 66 h 331"/>
                  <a:gd name="T68" fmla="*/ 4 w 210"/>
                  <a:gd name="T69" fmla="*/ 67 h 331"/>
                  <a:gd name="T70" fmla="*/ 4 w 210"/>
                  <a:gd name="T71" fmla="*/ 88 h 331"/>
                  <a:gd name="T72" fmla="*/ 6 w 210"/>
                  <a:gd name="T73" fmla="*/ 88 h 331"/>
                  <a:gd name="T74" fmla="*/ 4 w 210"/>
                  <a:gd name="T75" fmla="*/ 100 h 331"/>
                  <a:gd name="T76" fmla="*/ 4 w 210"/>
                  <a:gd name="T77" fmla="*/ 113 h 331"/>
                  <a:gd name="T78" fmla="*/ 4 w 210"/>
                  <a:gd name="T79" fmla="*/ 130 h 331"/>
                  <a:gd name="T80" fmla="*/ 10 w 210"/>
                  <a:gd name="T81" fmla="*/ 155 h 331"/>
                  <a:gd name="T82" fmla="*/ 10 w 210"/>
                  <a:gd name="T83" fmla="*/ 180 h 331"/>
                  <a:gd name="T84" fmla="*/ 18 w 210"/>
                  <a:gd name="T85" fmla="*/ 201 h 331"/>
                  <a:gd name="T86" fmla="*/ 25 w 210"/>
                  <a:gd name="T87" fmla="*/ 235 h 331"/>
                  <a:gd name="T88" fmla="*/ 41 w 210"/>
                  <a:gd name="T89" fmla="*/ 268 h 331"/>
                  <a:gd name="T90" fmla="*/ 62 w 210"/>
                  <a:gd name="T91" fmla="*/ 280 h 331"/>
                  <a:gd name="T92" fmla="*/ 68 w 210"/>
                  <a:gd name="T93" fmla="*/ 320 h 331"/>
                  <a:gd name="T94" fmla="*/ 73 w 210"/>
                  <a:gd name="T95" fmla="*/ 331 h 331"/>
                  <a:gd name="T96" fmla="*/ 94 w 210"/>
                  <a:gd name="T97" fmla="*/ 309 h 331"/>
                  <a:gd name="T98" fmla="*/ 149 w 210"/>
                  <a:gd name="T99" fmla="*/ 275 h 331"/>
                  <a:gd name="T100" fmla="*/ 180 w 210"/>
                  <a:gd name="T101" fmla="*/ 245 h 331"/>
                  <a:gd name="T102" fmla="*/ 186 w 210"/>
                  <a:gd name="T103" fmla="*/ 222 h 331"/>
                  <a:gd name="T104" fmla="*/ 192 w 210"/>
                  <a:gd name="T105" fmla="*/ 203 h 331"/>
                  <a:gd name="T106" fmla="*/ 201 w 210"/>
                  <a:gd name="T107" fmla="*/ 186 h 331"/>
                  <a:gd name="T108" fmla="*/ 208 w 210"/>
                  <a:gd name="T109" fmla="*/ 170 h 331"/>
                  <a:gd name="T110" fmla="*/ 207 w 210"/>
                  <a:gd name="T111" fmla="*/ 144 h 331"/>
                  <a:gd name="T112" fmla="*/ 6 w 210"/>
                  <a:gd name="T113" fmla="*/ 102 h 331"/>
                  <a:gd name="T114" fmla="*/ 6 w 210"/>
                  <a:gd name="T115" fmla="*/ 102 h 3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210" h="331">
                    <a:moveTo>
                      <a:pt x="207" y="139"/>
                    </a:moveTo>
                    <a:lnTo>
                      <a:pt x="207" y="139"/>
                    </a:lnTo>
                    <a:lnTo>
                      <a:pt x="207" y="128"/>
                    </a:lnTo>
                    <a:lnTo>
                      <a:pt x="207" y="128"/>
                    </a:lnTo>
                    <a:lnTo>
                      <a:pt x="206" y="115"/>
                    </a:lnTo>
                    <a:lnTo>
                      <a:pt x="203" y="104"/>
                    </a:lnTo>
                    <a:lnTo>
                      <a:pt x="203" y="104"/>
                    </a:lnTo>
                    <a:lnTo>
                      <a:pt x="202" y="102"/>
                    </a:lnTo>
                    <a:lnTo>
                      <a:pt x="202" y="99"/>
                    </a:lnTo>
                    <a:lnTo>
                      <a:pt x="202" y="99"/>
                    </a:lnTo>
                    <a:lnTo>
                      <a:pt x="203" y="95"/>
                    </a:lnTo>
                    <a:lnTo>
                      <a:pt x="203" y="90"/>
                    </a:lnTo>
                    <a:lnTo>
                      <a:pt x="203" y="87"/>
                    </a:lnTo>
                    <a:lnTo>
                      <a:pt x="203" y="82"/>
                    </a:lnTo>
                    <a:lnTo>
                      <a:pt x="203" y="82"/>
                    </a:lnTo>
                    <a:lnTo>
                      <a:pt x="202" y="80"/>
                    </a:lnTo>
                    <a:lnTo>
                      <a:pt x="202" y="80"/>
                    </a:lnTo>
                    <a:lnTo>
                      <a:pt x="200" y="74"/>
                    </a:lnTo>
                    <a:lnTo>
                      <a:pt x="200" y="74"/>
                    </a:lnTo>
                    <a:lnTo>
                      <a:pt x="197" y="68"/>
                    </a:lnTo>
                    <a:lnTo>
                      <a:pt x="197" y="68"/>
                    </a:lnTo>
                    <a:lnTo>
                      <a:pt x="195" y="64"/>
                    </a:lnTo>
                    <a:lnTo>
                      <a:pt x="192" y="61"/>
                    </a:lnTo>
                    <a:lnTo>
                      <a:pt x="192" y="61"/>
                    </a:lnTo>
                    <a:lnTo>
                      <a:pt x="191" y="59"/>
                    </a:lnTo>
                    <a:lnTo>
                      <a:pt x="191" y="59"/>
                    </a:lnTo>
                    <a:lnTo>
                      <a:pt x="190" y="58"/>
                    </a:lnTo>
                    <a:lnTo>
                      <a:pt x="190" y="58"/>
                    </a:lnTo>
                    <a:lnTo>
                      <a:pt x="187" y="53"/>
                    </a:lnTo>
                    <a:lnTo>
                      <a:pt x="187" y="53"/>
                    </a:lnTo>
                    <a:lnTo>
                      <a:pt x="185" y="51"/>
                    </a:lnTo>
                    <a:lnTo>
                      <a:pt x="184" y="49"/>
                    </a:lnTo>
                    <a:lnTo>
                      <a:pt x="184" y="49"/>
                    </a:lnTo>
                    <a:lnTo>
                      <a:pt x="179" y="48"/>
                    </a:lnTo>
                    <a:lnTo>
                      <a:pt x="176" y="47"/>
                    </a:lnTo>
                    <a:lnTo>
                      <a:pt x="175" y="45"/>
                    </a:lnTo>
                    <a:lnTo>
                      <a:pt x="175" y="45"/>
                    </a:lnTo>
                    <a:lnTo>
                      <a:pt x="174" y="42"/>
                    </a:lnTo>
                    <a:lnTo>
                      <a:pt x="171" y="42"/>
                    </a:lnTo>
                    <a:lnTo>
                      <a:pt x="170" y="42"/>
                    </a:lnTo>
                    <a:lnTo>
                      <a:pt x="170" y="42"/>
                    </a:lnTo>
                    <a:lnTo>
                      <a:pt x="169" y="38"/>
                    </a:lnTo>
                    <a:lnTo>
                      <a:pt x="166" y="36"/>
                    </a:lnTo>
                    <a:lnTo>
                      <a:pt x="166" y="36"/>
                    </a:lnTo>
                    <a:lnTo>
                      <a:pt x="163" y="31"/>
                    </a:lnTo>
                    <a:lnTo>
                      <a:pt x="161" y="26"/>
                    </a:lnTo>
                    <a:lnTo>
                      <a:pt x="161" y="26"/>
                    </a:lnTo>
                    <a:lnTo>
                      <a:pt x="156" y="25"/>
                    </a:lnTo>
                    <a:lnTo>
                      <a:pt x="156" y="25"/>
                    </a:lnTo>
                    <a:lnTo>
                      <a:pt x="155" y="27"/>
                    </a:lnTo>
                    <a:lnTo>
                      <a:pt x="155" y="27"/>
                    </a:lnTo>
                    <a:lnTo>
                      <a:pt x="149" y="25"/>
                    </a:lnTo>
                    <a:lnTo>
                      <a:pt x="145" y="23"/>
                    </a:lnTo>
                    <a:lnTo>
                      <a:pt x="143" y="21"/>
                    </a:lnTo>
                    <a:lnTo>
                      <a:pt x="143" y="21"/>
                    </a:lnTo>
                    <a:lnTo>
                      <a:pt x="140" y="22"/>
                    </a:lnTo>
                    <a:lnTo>
                      <a:pt x="140" y="22"/>
                    </a:lnTo>
                    <a:lnTo>
                      <a:pt x="122" y="12"/>
                    </a:lnTo>
                    <a:lnTo>
                      <a:pt x="122" y="12"/>
                    </a:lnTo>
                    <a:lnTo>
                      <a:pt x="119" y="12"/>
                    </a:lnTo>
                    <a:lnTo>
                      <a:pt x="119" y="12"/>
                    </a:lnTo>
                    <a:lnTo>
                      <a:pt x="114" y="12"/>
                    </a:lnTo>
                    <a:lnTo>
                      <a:pt x="109" y="11"/>
                    </a:lnTo>
                    <a:lnTo>
                      <a:pt x="109" y="11"/>
                    </a:lnTo>
                    <a:lnTo>
                      <a:pt x="98" y="10"/>
                    </a:lnTo>
                    <a:lnTo>
                      <a:pt x="93" y="9"/>
                    </a:lnTo>
                    <a:lnTo>
                      <a:pt x="87" y="9"/>
                    </a:lnTo>
                    <a:lnTo>
                      <a:pt x="87" y="9"/>
                    </a:lnTo>
                    <a:lnTo>
                      <a:pt x="85" y="9"/>
                    </a:lnTo>
                    <a:lnTo>
                      <a:pt x="82" y="6"/>
                    </a:lnTo>
                    <a:lnTo>
                      <a:pt x="82" y="6"/>
                    </a:lnTo>
                    <a:lnTo>
                      <a:pt x="77" y="0"/>
                    </a:lnTo>
                    <a:lnTo>
                      <a:pt x="77" y="0"/>
                    </a:lnTo>
                    <a:lnTo>
                      <a:pt x="77" y="0"/>
                    </a:lnTo>
                    <a:lnTo>
                      <a:pt x="77" y="0"/>
                    </a:lnTo>
                    <a:lnTo>
                      <a:pt x="81" y="9"/>
                    </a:lnTo>
                    <a:lnTo>
                      <a:pt x="81" y="9"/>
                    </a:lnTo>
                    <a:lnTo>
                      <a:pt x="72" y="7"/>
                    </a:lnTo>
                    <a:lnTo>
                      <a:pt x="72" y="7"/>
                    </a:lnTo>
                    <a:lnTo>
                      <a:pt x="70" y="7"/>
                    </a:lnTo>
                    <a:lnTo>
                      <a:pt x="70" y="7"/>
                    </a:lnTo>
                    <a:lnTo>
                      <a:pt x="68" y="9"/>
                    </a:lnTo>
                    <a:lnTo>
                      <a:pt x="66" y="9"/>
                    </a:lnTo>
                    <a:lnTo>
                      <a:pt x="62" y="6"/>
                    </a:lnTo>
                    <a:lnTo>
                      <a:pt x="62" y="6"/>
                    </a:lnTo>
                    <a:lnTo>
                      <a:pt x="67" y="1"/>
                    </a:lnTo>
                    <a:lnTo>
                      <a:pt x="67" y="1"/>
                    </a:lnTo>
                    <a:lnTo>
                      <a:pt x="65" y="2"/>
                    </a:lnTo>
                    <a:lnTo>
                      <a:pt x="63" y="4"/>
                    </a:lnTo>
                    <a:lnTo>
                      <a:pt x="61" y="5"/>
                    </a:lnTo>
                    <a:lnTo>
                      <a:pt x="61" y="5"/>
                    </a:lnTo>
                    <a:lnTo>
                      <a:pt x="60" y="5"/>
                    </a:lnTo>
                    <a:lnTo>
                      <a:pt x="57" y="2"/>
                    </a:lnTo>
                    <a:lnTo>
                      <a:pt x="56" y="1"/>
                    </a:lnTo>
                    <a:lnTo>
                      <a:pt x="54" y="0"/>
                    </a:lnTo>
                    <a:lnTo>
                      <a:pt x="54" y="0"/>
                    </a:lnTo>
                    <a:lnTo>
                      <a:pt x="56" y="4"/>
                    </a:lnTo>
                    <a:lnTo>
                      <a:pt x="56" y="4"/>
                    </a:lnTo>
                    <a:lnTo>
                      <a:pt x="54" y="5"/>
                    </a:lnTo>
                    <a:lnTo>
                      <a:pt x="54" y="5"/>
                    </a:lnTo>
                    <a:lnTo>
                      <a:pt x="56" y="7"/>
                    </a:lnTo>
                    <a:lnTo>
                      <a:pt x="56" y="7"/>
                    </a:lnTo>
                    <a:lnTo>
                      <a:pt x="55" y="9"/>
                    </a:lnTo>
                    <a:lnTo>
                      <a:pt x="54" y="7"/>
                    </a:lnTo>
                    <a:lnTo>
                      <a:pt x="52" y="5"/>
                    </a:lnTo>
                    <a:lnTo>
                      <a:pt x="52" y="5"/>
                    </a:lnTo>
                    <a:lnTo>
                      <a:pt x="50" y="7"/>
                    </a:lnTo>
                    <a:lnTo>
                      <a:pt x="47" y="7"/>
                    </a:lnTo>
                    <a:lnTo>
                      <a:pt x="41" y="7"/>
                    </a:lnTo>
                    <a:lnTo>
                      <a:pt x="41" y="7"/>
                    </a:lnTo>
                    <a:lnTo>
                      <a:pt x="45" y="10"/>
                    </a:lnTo>
                    <a:lnTo>
                      <a:pt x="45" y="10"/>
                    </a:lnTo>
                    <a:lnTo>
                      <a:pt x="35" y="9"/>
                    </a:lnTo>
                    <a:lnTo>
                      <a:pt x="31" y="7"/>
                    </a:lnTo>
                    <a:lnTo>
                      <a:pt x="30" y="5"/>
                    </a:lnTo>
                    <a:lnTo>
                      <a:pt x="30" y="5"/>
                    </a:lnTo>
                    <a:lnTo>
                      <a:pt x="29" y="9"/>
                    </a:lnTo>
                    <a:lnTo>
                      <a:pt x="29" y="12"/>
                    </a:lnTo>
                    <a:lnTo>
                      <a:pt x="29" y="12"/>
                    </a:lnTo>
                    <a:lnTo>
                      <a:pt x="28" y="16"/>
                    </a:lnTo>
                    <a:lnTo>
                      <a:pt x="26" y="18"/>
                    </a:lnTo>
                    <a:lnTo>
                      <a:pt x="26" y="18"/>
                    </a:lnTo>
                    <a:lnTo>
                      <a:pt x="23" y="22"/>
                    </a:lnTo>
                    <a:lnTo>
                      <a:pt x="18" y="26"/>
                    </a:lnTo>
                    <a:lnTo>
                      <a:pt x="18" y="26"/>
                    </a:lnTo>
                    <a:lnTo>
                      <a:pt x="16" y="28"/>
                    </a:lnTo>
                    <a:lnTo>
                      <a:pt x="16" y="28"/>
                    </a:lnTo>
                    <a:lnTo>
                      <a:pt x="15" y="31"/>
                    </a:lnTo>
                    <a:lnTo>
                      <a:pt x="15" y="31"/>
                    </a:lnTo>
                    <a:lnTo>
                      <a:pt x="11" y="33"/>
                    </a:lnTo>
                    <a:lnTo>
                      <a:pt x="11" y="36"/>
                    </a:lnTo>
                    <a:lnTo>
                      <a:pt x="11" y="38"/>
                    </a:lnTo>
                    <a:lnTo>
                      <a:pt x="11" y="38"/>
                    </a:lnTo>
                    <a:lnTo>
                      <a:pt x="11" y="40"/>
                    </a:lnTo>
                    <a:lnTo>
                      <a:pt x="10" y="40"/>
                    </a:lnTo>
                    <a:lnTo>
                      <a:pt x="10" y="40"/>
                    </a:lnTo>
                    <a:lnTo>
                      <a:pt x="11" y="47"/>
                    </a:lnTo>
                    <a:lnTo>
                      <a:pt x="11" y="47"/>
                    </a:lnTo>
                    <a:lnTo>
                      <a:pt x="9" y="45"/>
                    </a:lnTo>
                    <a:lnTo>
                      <a:pt x="9" y="43"/>
                    </a:lnTo>
                    <a:lnTo>
                      <a:pt x="9" y="38"/>
                    </a:lnTo>
                    <a:lnTo>
                      <a:pt x="9" y="38"/>
                    </a:lnTo>
                    <a:lnTo>
                      <a:pt x="9" y="38"/>
                    </a:lnTo>
                    <a:lnTo>
                      <a:pt x="9" y="37"/>
                    </a:lnTo>
                    <a:lnTo>
                      <a:pt x="9" y="35"/>
                    </a:lnTo>
                    <a:lnTo>
                      <a:pt x="9" y="35"/>
                    </a:lnTo>
                    <a:lnTo>
                      <a:pt x="8" y="33"/>
                    </a:lnTo>
                    <a:lnTo>
                      <a:pt x="8" y="32"/>
                    </a:lnTo>
                    <a:lnTo>
                      <a:pt x="8" y="30"/>
                    </a:lnTo>
                    <a:lnTo>
                      <a:pt x="6" y="28"/>
                    </a:lnTo>
                    <a:lnTo>
                      <a:pt x="6" y="28"/>
                    </a:lnTo>
                    <a:lnTo>
                      <a:pt x="6" y="35"/>
                    </a:lnTo>
                    <a:lnTo>
                      <a:pt x="5" y="37"/>
                    </a:lnTo>
                    <a:lnTo>
                      <a:pt x="4" y="40"/>
                    </a:lnTo>
                    <a:lnTo>
                      <a:pt x="4" y="40"/>
                    </a:lnTo>
                    <a:lnTo>
                      <a:pt x="4" y="41"/>
                    </a:lnTo>
                    <a:lnTo>
                      <a:pt x="4" y="41"/>
                    </a:lnTo>
                    <a:lnTo>
                      <a:pt x="3" y="47"/>
                    </a:lnTo>
                    <a:lnTo>
                      <a:pt x="3" y="49"/>
                    </a:lnTo>
                    <a:lnTo>
                      <a:pt x="0" y="52"/>
                    </a:lnTo>
                    <a:lnTo>
                      <a:pt x="0" y="52"/>
                    </a:lnTo>
                    <a:lnTo>
                      <a:pt x="0" y="56"/>
                    </a:lnTo>
                    <a:lnTo>
                      <a:pt x="0" y="57"/>
                    </a:lnTo>
                    <a:lnTo>
                      <a:pt x="2" y="58"/>
                    </a:lnTo>
                    <a:lnTo>
                      <a:pt x="2" y="58"/>
                    </a:lnTo>
                    <a:lnTo>
                      <a:pt x="4" y="58"/>
                    </a:lnTo>
                    <a:lnTo>
                      <a:pt x="5" y="59"/>
                    </a:lnTo>
                    <a:lnTo>
                      <a:pt x="6" y="63"/>
                    </a:lnTo>
                    <a:lnTo>
                      <a:pt x="6" y="63"/>
                    </a:lnTo>
                    <a:lnTo>
                      <a:pt x="4" y="66"/>
                    </a:lnTo>
                    <a:lnTo>
                      <a:pt x="4" y="66"/>
                    </a:lnTo>
                    <a:lnTo>
                      <a:pt x="5" y="68"/>
                    </a:lnTo>
                    <a:lnTo>
                      <a:pt x="5" y="68"/>
                    </a:lnTo>
                    <a:lnTo>
                      <a:pt x="4" y="67"/>
                    </a:lnTo>
                    <a:lnTo>
                      <a:pt x="4" y="67"/>
                    </a:lnTo>
                    <a:lnTo>
                      <a:pt x="3" y="67"/>
                    </a:lnTo>
                    <a:lnTo>
                      <a:pt x="3" y="67"/>
                    </a:lnTo>
                    <a:lnTo>
                      <a:pt x="2" y="69"/>
                    </a:lnTo>
                    <a:lnTo>
                      <a:pt x="2" y="69"/>
                    </a:lnTo>
                    <a:lnTo>
                      <a:pt x="4" y="88"/>
                    </a:lnTo>
                    <a:lnTo>
                      <a:pt x="4" y="88"/>
                    </a:lnTo>
                    <a:lnTo>
                      <a:pt x="5" y="87"/>
                    </a:lnTo>
                    <a:lnTo>
                      <a:pt x="5" y="87"/>
                    </a:lnTo>
                    <a:lnTo>
                      <a:pt x="6" y="88"/>
                    </a:lnTo>
                    <a:lnTo>
                      <a:pt x="6" y="88"/>
                    </a:lnTo>
                    <a:lnTo>
                      <a:pt x="4" y="92"/>
                    </a:lnTo>
                    <a:lnTo>
                      <a:pt x="4" y="92"/>
                    </a:lnTo>
                    <a:lnTo>
                      <a:pt x="5" y="100"/>
                    </a:lnTo>
                    <a:lnTo>
                      <a:pt x="5" y="100"/>
                    </a:lnTo>
                    <a:lnTo>
                      <a:pt x="4" y="100"/>
                    </a:lnTo>
                    <a:lnTo>
                      <a:pt x="4" y="100"/>
                    </a:lnTo>
                    <a:lnTo>
                      <a:pt x="4" y="108"/>
                    </a:lnTo>
                    <a:lnTo>
                      <a:pt x="4" y="108"/>
                    </a:lnTo>
                    <a:lnTo>
                      <a:pt x="4" y="113"/>
                    </a:lnTo>
                    <a:lnTo>
                      <a:pt x="4" y="113"/>
                    </a:lnTo>
                    <a:lnTo>
                      <a:pt x="5" y="119"/>
                    </a:lnTo>
                    <a:lnTo>
                      <a:pt x="5" y="119"/>
                    </a:lnTo>
                    <a:lnTo>
                      <a:pt x="4" y="125"/>
                    </a:lnTo>
                    <a:lnTo>
                      <a:pt x="4" y="125"/>
                    </a:lnTo>
                    <a:lnTo>
                      <a:pt x="4" y="130"/>
                    </a:lnTo>
                    <a:lnTo>
                      <a:pt x="5" y="135"/>
                    </a:lnTo>
                    <a:lnTo>
                      <a:pt x="5" y="135"/>
                    </a:lnTo>
                    <a:lnTo>
                      <a:pt x="10" y="151"/>
                    </a:lnTo>
                    <a:lnTo>
                      <a:pt x="10" y="151"/>
                    </a:lnTo>
                    <a:lnTo>
                      <a:pt x="10" y="155"/>
                    </a:lnTo>
                    <a:lnTo>
                      <a:pt x="10" y="157"/>
                    </a:lnTo>
                    <a:lnTo>
                      <a:pt x="10" y="157"/>
                    </a:lnTo>
                    <a:lnTo>
                      <a:pt x="9" y="165"/>
                    </a:lnTo>
                    <a:lnTo>
                      <a:pt x="9" y="172"/>
                    </a:lnTo>
                    <a:lnTo>
                      <a:pt x="10" y="180"/>
                    </a:lnTo>
                    <a:lnTo>
                      <a:pt x="13" y="186"/>
                    </a:lnTo>
                    <a:lnTo>
                      <a:pt x="13" y="186"/>
                    </a:lnTo>
                    <a:lnTo>
                      <a:pt x="15" y="193"/>
                    </a:lnTo>
                    <a:lnTo>
                      <a:pt x="18" y="201"/>
                    </a:lnTo>
                    <a:lnTo>
                      <a:pt x="18" y="201"/>
                    </a:lnTo>
                    <a:lnTo>
                      <a:pt x="25" y="225"/>
                    </a:lnTo>
                    <a:lnTo>
                      <a:pt x="25" y="225"/>
                    </a:lnTo>
                    <a:lnTo>
                      <a:pt x="25" y="230"/>
                    </a:lnTo>
                    <a:lnTo>
                      <a:pt x="25" y="230"/>
                    </a:lnTo>
                    <a:lnTo>
                      <a:pt x="25" y="235"/>
                    </a:lnTo>
                    <a:lnTo>
                      <a:pt x="26" y="239"/>
                    </a:lnTo>
                    <a:lnTo>
                      <a:pt x="26" y="239"/>
                    </a:lnTo>
                    <a:lnTo>
                      <a:pt x="37" y="261"/>
                    </a:lnTo>
                    <a:lnTo>
                      <a:pt x="37" y="261"/>
                    </a:lnTo>
                    <a:lnTo>
                      <a:pt x="41" y="268"/>
                    </a:lnTo>
                    <a:lnTo>
                      <a:pt x="46" y="273"/>
                    </a:lnTo>
                    <a:lnTo>
                      <a:pt x="52" y="276"/>
                    </a:lnTo>
                    <a:lnTo>
                      <a:pt x="60" y="279"/>
                    </a:lnTo>
                    <a:lnTo>
                      <a:pt x="60" y="279"/>
                    </a:lnTo>
                    <a:lnTo>
                      <a:pt x="62" y="280"/>
                    </a:lnTo>
                    <a:lnTo>
                      <a:pt x="63" y="283"/>
                    </a:lnTo>
                    <a:lnTo>
                      <a:pt x="63" y="283"/>
                    </a:lnTo>
                    <a:lnTo>
                      <a:pt x="68" y="313"/>
                    </a:lnTo>
                    <a:lnTo>
                      <a:pt x="68" y="313"/>
                    </a:lnTo>
                    <a:lnTo>
                      <a:pt x="68" y="320"/>
                    </a:lnTo>
                    <a:lnTo>
                      <a:pt x="68" y="320"/>
                    </a:lnTo>
                    <a:lnTo>
                      <a:pt x="71" y="322"/>
                    </a:lnTo>
                    <a:lnTo>
                      <a:pt x="71" y="325"/>
                    </a:lnTo>
                    <a:lnTo>
                      <a:pt x="72" y="328"/>
                    </a:lnTo>
                    <a:lnTo>
                      <a:pt x="73" y="331"/>
                    </a:lnTo>
                    <a:lnTo>
                      <a:pt x="73" y="331"/>
                    </a:lnTo>
                    <a:lnTo>
                      <a:pt x="75" y="330"/>
                    </a:lnTo>
                    <a:lnTo>
                      <a:pt x="75" y="330"/>
                    </a:lnTo>
                    <a:lnTo>
                      <a:pt x="85" y="318"/>
                    </a:lnTo>
                    <a:lnTo>
                      <a:pt x="94" y="309"/>
                    </a:lnTo>
                    <a:lnTo>
                      <a:pt x="106" y="300"/>
                    </a:lnTo>
                    <a:lnTo>
                      <a:pt x="118" y="291"/>
                    </a:lnTo>
                    <a:lnTo>
                      <a:pt x="118" y="291"/>
                    </a:lnTo>
                    <a:lnTo>
                      <a:pt x="133" y="283"/>
                    </a:lnTo>
                    <a:lnTo>
                      <a:pt x="149" y="275"/>
                    </a:lnTo>
                    <a:lnTo>
                      <a:pt x="165" y="269"/>
                    </a:lnTo>
                    <a:lnTo>
                      <a:pt x="181" y="263"/>
                    </a:lnTo>
                    <a:lnTo>
                      <a:pt x="181" y="263"/>
                    </a:lnTo>
                    <a:lnTo>
                      <a:pt x="180" y="245"/>
                    </a:lnTo>
                    <a:lnTo>
                      <a:pt x="180" y="245"/>
                    </a:lnTo>
                    <a:lnTo>
                      <a:pt x="180" y="243"/>
                    </a:lnTo>
                    <a:lnTo>
                      <a:pt x="181" y="239"/>
                    </a:lnTo>
                    <a:lnTo>
                      <a:pt x="181" y="239"/>
                    </a:lnTo>
                    <a:lnTo>
                      <a:pt x="185" y="230"/>
                    </a:lnTo>
                    <a:lnTo>
                      <a:pt x="186" y="222"/>
                    </a:lnTo>
                    <a:lnTo>
                      <a:pt x="186" y="222"/>
                    </a:lnTo>
                    <a:lnTo>
                      <a:pt x="187" y="218"/>
                    </a:lnTo>
                    <a:lnTo>
                      <a:pt x="187" y="218"/>
                    </a:lnTo>
                    <a:lnTo>
                      <a:pt x="192" y="203"/>
                    </a:lnTo>
                    <a:lnTo>
                      <a:pt x="192" y="203"/>
                    </a:lnTo>
                    <a:lnTo>
                      <a:pt x="197" y="192"/>
                    </a:lnTo>
                    <a:lnTo>
                      <a:pt x="197" y="192"/>
                    </a:lnTo>
                    <a:lnTo>
                      <a:pt x="200" y="190"/>
                    </a:lnTo>
                    <a:lnTo>
                      <a:pt x="201" y="186"/>
                    </a:lnTo>
                    <a:lnTo>
                      <a:pt x="201" y="186"/>
                    </a:lnTo>
                    <a:lnTo>
                      <a:pt x="202" y="182"/>
                    </a:lnTo>
                    <a:lnTo>
                      <a:pt x="205" y="178"/>
                    </a:lnTo>
                    <a:lnTo>
                      <a:pt x="205" y="178"/>
                    </a:lnTo>
                    <a:lnTo>
                      <a:pt x="207" y="173"/>
                    </a:lnTo>
                    <a:lnTo>
                      <a:pt x="208" y="170"/>
                    </a:lnTo>
                    <a:lnTo>
                      <a:pt x="208" y="170"/>
                    </a:lnTo>
                    <a:lnTo>
                      <a:pt x="210" y="156"/>
                    </a:lnTo>
                    <a:lnTo>
                      <a:pt x="210" y="156"/>
                    </a:lnTo>
                    <a:lnTo>
                      <a:pt x="210" y="150"/>
                    </a:lnTo>
                    <a:lnTo>
                      <a:pt x="207" y="144"/>
                    </a:lnTo>
                    <a:lnTo>
                      <a:pt x="207" y="144"/>
                    </a:lnTo>
                    <a:lnTo>
                      <a:pt x="207" y="139"/>
                    </a:lnTo>
                    <a:lnTo>
                      <a:pt x="207" y="139"/>
                    </a:lnTo>
                    <a:close/>
                    <a:moveTo>
                      <a:pt x="6" y="102"/>
                    </a:moveTo>
                    <a:lnTo>
                      <a:pt x="6" y="102"/>
                    </a:lnTo>
                    <a:lnTo>
                      <a:pt x="5" y="97"/>
                    </a:lnTo>
                    <a:lnTo>
                      <a:pt x="8" y="93"/>
                    </a:lnTo>
                    <a:lnTo>
                      <a:pt x="8" y="93"/>
                    </a:lnTo>
                    <a:lnTo>
                      <a:pt x="6" y="102"/>
                    </a:lnTo>
                    <a:lnTo>
                      <a:pt x="6" y="102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rmAutofit fontScale="47500" lnSpcReduction="20000"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endParaRPr lang="en-US" dirty="0">
                  <a:cs typeface="+mn-ea"/>
                  <a:sym typeface="+mn-lt"/>
                </a:endParaRPr>
              </a:p>
            </p:txBody>
          </p:sp>
        </p:grpSp>
        <p:sp>
          <p:nvSpPr>
            <p:cNvPr id="15" name="ísľíḋê"/>
            <p:cNvSpPr/>
            <p:nvPr>
              <p:custDataLst>
                <p:tags r:id="rId10"/>
              </p:custDataLst>
            </p:nvPr>
          </p:nvSpPr>
          <p:spPr>
            <a:xfrm>
              <a:off x="6983053" y="2808594"/>
              <a:ext cx="937532" cy="191830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rtlCol="0" anchor="ctr">
              <a:normAutofit fontScale="25000" lnSpcReduction="20000"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9pPr>
            </a:lstStyle>
            <a:p>
              <a:pPr algn="ctr"/>
              <a:endParaRPr lang="en-US" dirty="0">
                <a:cs typeface="+mn-ea"/>
                <a:sym typeface="+mn-lt"/>
              </a:endParaRPr>
            </a:p>
          </p:txBody>
        </p:sp>
        <p:sp>
          <p:nvSpPr>
            <p:cNvPr id="16" name="iṡľiḋè"/>
            <p:cNvSpPr/>
            <p:nvPr>
              <p:custDataLst>
                <p:tags r:id="rId11"/>
              </p:custDataLst>
            </p:nvPr>
          </p:nvSpPr>
          <p:spPr bwMode="auto">
            <a:xfrm>
              <a:off x="7236777" y="1721756"/>
              <a:ext cx="430085" cy="1248201"/>
            </a:xfrm>
            <a:custGeom>
              <a:avLst/>
              <a:gdLst>
                <a:gd name="T0" fmla="*/ 651 w 675"/>
                <a:gd name="T1" fmla="*/ 517 h 1959"/>
                <a:gd name="T2" fmla="*/ 621 w 675"/>
                <a:gd name="T3" fmla="*/ 387 h 1959"/>
                <a:gd name="T4" fmla="*/ 459 w 675"/>
                <a:gd name="T5" fmla="*/ 375 h 1959"/>
                <a:gd name="T6" fmla="*/ 398 w 675"/>
                <a:gd name="T7" fmla="*/ 365 h 1959"/>
                <a:gd name="T8" fmla="*/ 461 w 675"/>
                <a:gd name="T9" fmla="*/ 263 h 1959"/>
                <a:gd name="T10" fmla="*/ 510 w 675"/>
                <a:gd name="T11" fmla="*/ 170 h 1959"/>
                <a:gd name="T12" fmla="*/ 507 w 675"/>
                <a:gd name="T13" fmla="*/ 75 h 1959"/>
                <a:gd name="T14" fmla="*/ 477 w 675"/>
                <a:gd name="T15" fmla="*/ 16 h 1959"/>
                <a:gd name="T16" fmla="*/ 453 w 675"/>
                <a:gd name="T17" fmla="*/ 11 h 1959"/>
                <a:gd name="T18" fmla="*/ 425 w 675"/>
                <a:gd name="T19" fmla="*/ 7 h 1959"/>
                <a:gd name="T20" fmla="*/ 365 w 675"/>
                <a:gd name="T21" fmla="*/ 29 h 1959"/>
                <a:gd name="T22" fmla="*/ 330 w 675"/>
                <a:gd name="T23" fmla="*/ 78 h 1959"/>
                <a:gd name="T24" fmla="*/ 316 w 675"/>
                <a:gd name="T25" fmla="*/ 150 h 1959"/>
                <a:gd name="T26" fmla="*/ 345 w 675"/>
                <a:gd name="T27" fmla="*/ 288 h 1959"/>
                <a:gd name="T28" fmla="*/ 367 w 675"/>
                <a:gd name="T29" fmla="*/ 355 h 1959"/>
                <a:gd name="T30" fmla="*/ 318 w 675"/>
                <a:gd name="T31" fmla="*/ 323 h 1959"/>
                <a:gd name="T32" fmla="*/ 174 w 675"/>
                <a:gd name="T33" fmla="*/ 366 h 1959"/>
                <a:gd name="T34" fmla="*/ 133 w 675"/>
                <a:gd name="T35" fmla="*/ 407 h 1959"/>
                <a:gd name="T36" fmla="*/ 91 w 675"/>
                <a:gd name="T37" fmla="*/ 460 h 1959"/>
                <a:gd name="T38" fmla="*/ 55 w 675"/>
                <a:gd name="T39" fmla="*/ 573 h 1959"/>
                <a:gd name="T40" fmla="*/ 72 w 675"/>
                <a:gd name="T41" fmla="*/ 599 h 1959"/>
                <a:gd name="T42" fmla="*/ 143 w 675"/>
                <a:gd name="T43" fmla="*/ 574 h 1959"/>
                <a:gd name="T44" fmla="*/ 196 w 675"/>
                <a:gd name="T45" fmla="*/ 572 h 1959"/>
                <a:gd name="T46" fmla="*/ 160 w 675"/>
                <a:gd name="T47" fmla="*/ 844 h 1959"/>
                <a:gd name="T48" fmla="*/ 154 w 675"/>
                <a:gd name="T49" fmla="*/ 1023 h 1959"/>
                <a:gd name="T50" fmla="*/ 129 w 675"/>
                <a:gd name="T51" fmla="*/ 1113 h 1959"/>
                <a:gd name="T52" fmla="*/ 118 w 675"/>
                <a:gd name="T53" fmla="*/ 1263 h 1959"/>
                <a:gd name="T54" fmla="*/ 111 w 675"/>
                <a:gd name="T55" fmla="*/ 1406 h 1959"/>
                <a:gd name="T56" fmla="*/ 144 w 675"/>
                <a:gd name="T57" fmla="*/ 1664 h 1959"/>
                <a:gd name="T58" fmla="*/ 140 w 675"/>
                <a:gd name="T59" fmla="*/ 1757 h 1959"/>
                <a:gd name="T60" fmla="*/ 137 w 675"/>
                <a:gd name="T61" fmla="*/ 1830 h 1959"/>
                <a:gd name="T62" fmla="*/ 24 w 675"/>
                <a:gd name="T63" fmla="*/ 1908 h 1959"/>
                <a:gd name="T64" fmla="*/ 44 w 675"/>
                <a:gd name="T65" fmla="*/ 1956 h 1959"/>
                <a:gd name="T66" fmla="*/ 204 w 675"/>
                <a:gd name="T67" fmla="*/ 1901 h 1959"/>
                <a:gd name="T68" fmla="*/ 274 w 675"/>
                <a:gd name="T69" fmla="*/ 1844 h 1959"/>
                <a:gd name="T70" fmla="*/ 258 w 675"/>
                <a:gd name="T71" fmla="*/ 1677 h 1959"/>
                <a:gd name="T72" fmla="*/ 252 w 675"/>
                <a:gd name="T73" fmla="*/ 1469 h 1959"/>
                <a:gd name="T74" fmla="*/ 276 w 675"/>
                <a:gd name="T75" fmla="*/ 1334 h 1959"/>
                <a:gd name="T76" fmla="*/ 342 w 675"/>
                <a:gd name="T77" fmla="*/ 1137 h 1959"/>
                <a:gd name="T78" fmla="*/ 382 w 675"/>
                <a:gd name="T79" fmla="*/ 1379 h 1959"/>
                <a:gd name="T80" fmla="*/ 372 w 675"/>
                <a:gd name="T81" fmla="*/ 1615 h 1959"/>
                <a:gd name="T82" fmla="*/ 370 w 675"/>
                <a:gd name="T83" fmla="*/ 1791 h 1959"/>
                <a:gd name="T84" fmla="*/ 407 w 675"/>
                <a:gd name="T85" fmla="*/ 1898 h 1959"/>
                <a:gd name="T86" fmla="*/ 510 w 675"/>
                <a:gd name="T87" fmla="*/ 1945 h 1959"/>
                <a:gd name="T88" fmla="*/ 496 w 675"/>
                <a:gd name="T89" fmla="*/ 1855 h 1959"/>
                <a:gd name="T90" fmla="*/ 504 w 675"/>
                <a:gd name="T91" fmla="*/ 1754 h 1959"/>
                <a:gd name="T92" fmla="*/ 505 w 675"/>
                <a:gd name="T93" fmla="*/ 1661 h 1959"/>
                <a:gd name="T94" fmla="*/ 512 w 675"/>
                <a:gd name="T95" fmla="*/ 1363 h 1959"/>
                <a:gd name="T96" fmla="*/ 543 w 675"/>
                <a:gd name="T97" fmla="*/ 1148 h 1959"/>
                <a:gd name="T98" fmla="*/ 559 w 675"/>
                <a:gd name="T99" fmla="*/ 1043 h 1959"/>
                <a:gd name="T100" fmla="*/ 622 w 675"/>
                <a:gd name="T101" fmla="*/ 986 h 1959"/>
                <a:gd name="T102" fmla="*/ 655 w 675"/>
                <a:gd name="T103" fmla="*/ 909 h 1959"/>
                <a:gd name="T104" fmla="*/ 350 w 675"/>
                <a:gd name="T105" fmla="*/ 833 h 1959"/>
                <a:gd name="T106" fmla="*/ 387 w 675"/>
                <a:gd name="T107" fmla="*/ 820 h 1959"/>
                <a:gd name="T108" fmla="*/ 526 w 675"/>
                <a:gd name="T109" fmla="*/ 949 h 1959"/>
                <a:gd name="T110" fmla="*/ 526 w 675"/>
                <a:gd name="T111" fmla="*/ 982 h 1959"/>
                <a:gd name="T112" fmla="*/ 523 w 675"/>
                <a:gd name="T113" fmla="*/ 1011 h 1959"/>
                <a:gd name="T114" fmla="*/ 409 w 675"/>
                <a:gd name="T115" fmla="*/ 883 h 1959"/>
                <a:gd name="T116" fmla="*/ 547 w 675"/>
                <a:gd name="T117" fmla="*/ 780 h 1959"/>
                <a:gd name="T118" fmla="*/ 567 w 675"/>
                <a:gd name="T119" fmla="*/ 642 h 1959"/>
                <a:gd name="T120" fmla="*/ 575 w 675"/>
                <a:gd name="T121" fmla="*/ 779 h 19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675" h="1959">
                  <a:moveTo>
                    <a:pt x="675" y="722"/>
                  </a:moveTo>
                  <a:lnTo>
                    <a:pt x="675" y="722"/>
                  </a:lnTo>
                  <a:lnTo>
                    <a:pt x="675" y="706"/>
                  </a:lnTo>
                  <a:lnTo>
                    <a:pt x="675" y="697"/>
                  </a:lnTo>
                  <a:lnTo>
                    <a:pt x="672" y="690"/>
                  </a:lnTo>
                  <a:lnTo>
                    <a:pt x="672" y="690"/>
                  </a:lnTo>
                  <a:lnTo>
                    <a:pt x="671" y="678"/>
                  </a:lnTo>
                  <a:lnTo>
                    <a:pt x="670" y="667"/>
                  </a:lnTo>
                  <a:lnTo>
                    <a:pt x="670" y="667"/>
                  </a:lnTo>
                  <a:lnTo>
                    <a:pt x="667" y="635"/>
                  </a:lnTo>
                  <a:lnTo>
                    <a:pt x="667" y="635"/>
                  </a:lnTo>
                  <a:lnTo>
                    <a:pt x="665" y="611"/>
                  </a:lnTo>
                  <a:lnTo>
                    <a:pt x="660" y="588"/>
                  </a:lnTo>
                  <a:lnTo>
                    <a:pt x="660" y="588"/>
                  </a:lnTo>
                  <a:lnTo>
                    <a:pt x="657" y="568"/>
                  </a:lnTo>
                  <a:lnTo>
                    <a:pt x="657" y="568"/>
                  </a:lnTo>
                  <a:lnTo>
                    <a:pt x="655" y="544"/>
                  </a:lnTo>
                  <a:lnTo>
                    <a:pt x="655" y="544"/>
                  </a:lnTo>
                  <a:lnTo>
                    <a:pt x="651" y="517"/>
                  </a:lnTo>
                  <a:lnTo>
                    <a:pt x="650" y="505"/>
                  </a:lnTo>
                  <a:lnTo>
                    <a:pt x="648" y="491"/>
                  </a:lnTo>
                  <a:lnTo>
                    <a:pt x="648" y="491"/>
                  </a:lnTo>
                  <a:lnTo>
                    <a:pt x="648" y="478"/>
                  </a:lnTo>
                  <a:lnTo>
                    <a:pt x="647" y="463"/>
                  </a:lnTo>
                  <a:lnTo>
                    <a:pt x="647" y="463"/>
                  </a:lnTo>
                  <a:lnTo>
                    <a:pt x="646" y="452"/>
                  </a:lnTo>
                  <a:lnTo>
                    <a:pt x="645" y="440"/>
                  </a:lnTo>
                  <a:lnTo>
                    <a:pt x="641" y="429"/>
                  </a:lnTo>
                  <a:lnTo>
                    <a:pt x="637" y="418"/>
                  </a:lnTo>
                  <a:lnTo>
                    <a:pt x="637" y="418"/>
                  </a:lnTo>
                  <a:lnTo>
                    <a:pt x="631" y="398"/>
                  </a:lnTo>
                  <a:lnTo>
                    <a:pt x="631" y="398"/>
                  </a:lnTo>
                  <a:lnTo>
                    <a:pt x="629" y="393"/>
                  </a:lnTo>
                  <a:lnTo>
                    <a:pt x="626" y="390"/>
                  </a:lnTo>
                  <a:lnTo>
                    <a:pt x="626" y="390"/>
                  </a:lnTo>
                  <a:lnTo>
                    <a:pt x="624" y="388"/>
                  </a:lnTo>
                  <a:lnTo>
                    <a:pt x="621" y="387"/>
                  </a:lnTo>
                  <a:lnTo>
                    <a:pt x="621" y="387"/>
                  </a:lnTo>
                  <a:lnTo>
                    <a:pt x="619" y="388"/>
                  </a:lnTo>
                  <a:lnTo>
                    <a:pt x="616" y="387"/>
                  </a:lnTo>
                  <a:lnTo>
                    <a:pt x="613" y="386"/>
                  </a:lnTo>
                  <a:lnTo>
                    <a:pt x="613" y="386"/>
                  </a:lnTo>
                  <a:lnTo>
                    <a:pt x="580" y="371"/>
                  </a:lnTo>
                  <a:lnTo>
                    <a:pt x="580" y="371"/>
                  </a:lnTo>
                  <a:lnTo>
                    <a:pt x="497" y="336"/>
                  </a:lnTo>
                  <a:lnTo>
                    <a:pt x="497" y="336"/>
                  </a:lnTo>
                  <a:lnTo>
                    <a:pt x="485" y="330"/>
                  </a:lnTo>
                  <a:lnTo>
                    <a:pt x="475" y="321"/>
                  </a:lnTo>
                  <a:lnTo>
                    <a:pt x="475" y="321"/>
                  </a:lnTo>
                  <a:lnTo>
                    <a:pt x="471" y="316"/>
                  </a:lnTo>
                  <a:lnTo>
                    <a:pt x="471" y="316"/>
                  </a:lnTo>
                  <a:lnTo>
                    <a:pt x="469" y="315"/>
                  </a:lnTo>
                  <a:lnTo>
                    <a:pt x="466" y="315"/>
                  </a:lnTo>
                  <a:lnTo>
                    <a:pt x="466" y="315"/>
                  </a:lnTo>
                  <a:lnTo>
                    <a:pt x="465" y="333"/>
                  </a:lnTo>
                  <a:lnTo>
                    <a:pt x="465" y="333"/>
                  </a:lnTo>
                  <a:lnTo>
                    <a:pt x="459" y="375"/>
                  </a:lnTo>
                  <a:lnTo>
                    <a:pt x="459" y="375"/>
                  </a:lnTo>
                  <a:lnTo>
                    <a:pt x="455" y="393"/>
                  </a:lnTo>
                  <a:lnTo>
                    <a:pt x="450" y="413"/>
                  </a:lnTo>
                  <a:lnTo>
                    <a:pt x="450" y="413"/>
                  </a:lnTo>
                  <a:lnTo>
                    <a:pt x="428" y="491"/>
                  </a:lnTo>
                  <a:lnTo>
                    <a:pt x="428" y="491"/>
                  </a:lnTo>
                  <a:lnTo>
                    <a:pt x="413" y="549"/>
                  </a:lnTo>
                  <a:lnTo>
                    <a:pt x="413" y="549"/>
                  </a:lnTo>
                  <a:lnTo>
                    <a:pt x="412" y="553"/>
                  </a:lnTo>
                  <a:lnTo>
                    <a:pt x="409" y="557"/>
                  </a:lnTo>
                  <a:lnTo>
                    <a:pt x="409" y="557"/>
                  </a:lnTo>
                  <a:lnTo>
                    <a:pt x="409" y="547"/>
                  </a:lnTo>
                  <a:lnTo>
                    <a:pt x="409" y="547"/>
                  </a:lnTo>
                  <a:lnTo>
                    <a:pt x="407" y="479"/>
                  </a:lnTo>
                  <a:lnTo>
                    <a:pt x="407" y="479"/>
                  </a:lnTo>
                  <a:lnTo>
                    <a:pt x="403" y="383"/>
                  </a:lnTo>
                  <a:lnTo>
                    <a:pt x="403" y="383"/>
                  </a:lnTo>
                  <a:lnTo>
                    <a:pt x="402" y="373"/>
                  </a:lnTo>
                  <a:lnTo>
                    <a:pt x="398" y="365"/>
                  </a:lnTo>
                  <a:lnTo>
                    <a:pt x="398" y="365"/>
                  </a:lnTo>
                  <a:lnTo>
                    <a:pt x="394" y="357"/>
                  </a:lnTo>
                  <a:lnTo>
                    <a:pt x="394" y="357"/>
                  </a:lnTo>
                  <a:lnTo>
                    <a:pt x="399" y="345"/>
                  </a:lnTo>
                  <a:lnTo>
                    <a:pt x="399" y="345"/>
                  </a:lnTo>
                  <a:lnTo>
                    <a:pt x="404" y="331"/>
                  </a:lnTo>
                  <a:lnTo>
                    <a:pt x="404" y="331"/>
                  </a:lnTo>
                  <a:lnTo>
                    <a:pt x="406" y="328"/>
                  </a:lnTo>
                  <a:lnTo>
                    <a:pt x="404" y="324"/>
                  </a:lnTo>
                  <a:lnTo>
                    <a:pt x="402" y="321"/>
                  </a:lnTo>
                  <a:lnTo>
                    <a:pt x="398" y="319"/>
                  </a:lnTo>
                  <a:lnTo>
                    <a:pt x="398" y="319"/>
                  </a:lnTo>
                  <a:lnTo>
                    <a:pt x="394" y="316"/>
                  </a:lnTo>
                  <a:lnTo>
                    <a:pt x="394" y="316"/>
                  </a:lnTo>
                  <a:lnTo>
                    <a:pt x="455" y="283"/>
                  </a:lnTo>
                  <a:lnTo>
                    <a:pt x="455" y="283"/>
                  </a:lnTo>
                  <a:lnTo>
                    <a:pt x="460" y="269"/>
                  </a:lnTo>
                  <a:lnTo>
                    <a:pt x="460" y="269"/>
                  </a:lnTo>
                  <a:lnTo>
                    <a:pt x="461" y="263"/>
                  </a:lnTo>
                  <a:lnTo>
                    <a:pt x="465" y="257"/>
                  </a:lnTo>
                  <a:lnTo>
                    <a:pt x="465" y="257"/>
                  </a:lnTo>
                  <a:lnTo>
                    <a:pt x="471" y="248"/>
                  </a:lnTo>
                  <a:lnTo>
                    <a:pt x="476" y="238"/>
                  </a:lnTo>
                  <a:lnTo>
                    <a:pt x="476" y="238"/>
                  </a:lnTo>
                  <a:lnTo>
                    <a:pt x="482" y="223"/>
                  </a:lnTo>
                  <a:lnTo>
                    <a:pt x="490" y="210"/>
                  </a:lnTo>
                  <a:lnTo>
                    <a:pt x="490" y="210"/>
                  </a:lnTo>
                  <a:lnTo>
                    <a:pt x="494" y="204"/>
                  </a:lnTo>
                  <a:lnTo>
                    <a:pt x="495" y="200"/>
                  </a:lnTo>
                  <a:lnTo>
                    <a:pt x="499" y="199"/>
                  </a:lnTo>
                  <a:lnTo>
                    <a:pt x="499" y="199"/>
                  </a:lnTo>
                  <a:lnTo>
                    <a:pt x="502" y="194"/>
                  </a:lnTo>
                  <a:lnTo>
                    <a:pt x="506" y="189"/>
                  </a:lnTo>
                  <a:lnTo>
                    <a:pt x="506" y="189"/>
                  </a:lnTo>
                  <a:lnTo>
                    <a:pt x="508" y="181"/>
                  </a:lnTo>
                  <a:lnTo>
                    <a:pt x="510" y="174"/>
                  </a:lnTo>
                  <a:lnTo>
                    <a:pt x="510" y="174"/>
                  </a:lnTo>
                  <a:lnTo>
                    <a:pt x="510" y="170"/>
                  </a:lnTo>
                  <a:lnTo>
                    <a:pt x="511" y="166"/>
                  </a:lnTo>
                  <a:lnTo>
                    <a:pt x="511" y="166"/>
                  </a:lnTo>
                  <a:lnTo>
                    <a:pt x="515" y="157"/>
                  </a:lnTo>
                  <a:lnTo>
                    <a:pt x="517" y="145"/>
                  </a:lnTo>
                  <a:lnTo>
                    <a:pt x="517" y="145"/>
                  </a:lnTo>
                  <a:lnTo>
                    <a:pt x="518" y="139"/>
                  </a:lnTo>
                  <a:lnTo>
                    <a:pt x="520" y="134"/>
                  </a:lnTo>
                  <a:lnTo>
                    <a:pt x="520" y="128"/>
                  </a:lnTo>
                  <a:lnTo>
                    <a:pt x="517" y="122"/>
                  </a:lnTo>
                  <a:lnTo>
                    <a:pt x="517" y="122"/>
                  </a:lnTo>
                  <a:lnTo>
                    <a:pt x="516" y="119"/>
                  </a:lnTo>
                  <a:lnTo>
                    <a:pt x="516" y="117"/>
                  </a:lnTo>
                  <a:lnTo>
                    <a:pt x="520" y="111"/>
                  </a:lnTo>
                  <a:lnTo>
                    <a:pt x="520" y="111"/>
                  </a:lnTo>
                  <a:lnTo>
                    <a:pt x="515" y="93"/>
                  </a:lnTo>
                  <a:lnTo>
                    <a:pt x="515" y="93"/>
                  </a:lnTo>
                  <a:lnTo>
                    <a:pt x="511" y="85"/>
                  </a:lnTo>
                  <a:lnTo>
                    <a:pt x="507" y="75"/>
                  </a:lnTo>
                  <a:lnTo>
                    <a:pt x="507" y="75"/>
                  </a:lnTo>
                  <a:lnTo>
                    <a:pt x="506" y="71"/>
                  </a:lnTo>
                  <a:lnTo>
                    <a:pt x="506" y="67"/>
                  </a:lnTo>
                  <a:lnTo>
                    <a:pt x="506" y="67"/>
                  </a:lnTo>
                  <a:lnTo>
                    <a:pt x="506" y="65"/>
                  </a:lnTo>
                  <a:lnTo>
                    <a:pt x="505" y="64"/>
                  </a:lnTo>
                  <a:lnTo>
                    <a:pt x="505" y="64"/>
                  </a:lnTo>
                  <a:lnTo>
                    <a:pt x="502" y="59"/>
                  </a:lnTo>
                  <a:lnTo>
                    <a:pt x="502" y="59"/>
                  </a:lnTo>
                  <a:lnTo>
                    <a:pt x="500" y="51"/>
                  </a:lnTo>
                  <a:lnTo>
                    <a:pt x="494" y="45"/>
                  </a:lnTo>
                  <a:lnTo>
                    <a:pt x="494" y="45"/>
                  </a:lnTo>
                  <a:lnTo>
                    <a:pt x="490" y="40"/>
                  </a:lnTo>
                  <a:lnTo>
                    <a:pt x="487" y="35"/>
                  </a:lnTo>
                  <a:lnTo>
                    <a:pt x="487" y="35"/>
                  </a:lnTo>
                  <a:lnTo>
                    <a:pt x="485" y="33"/>
                  </a:lnTo>
                  <a:lnTo>
                    <a:pt x="482" y="30"/>
                  </a:lnTo>
                  <a:lnTo>
                    <a:pt x="480" y="23"/>
                  </a:lnTo>
                  <a:lnTo>
                    <a:pt x="480" y="23"/>
                  </a:lnTo>
                  <a:lnTo>
                    <a:pt x="477" y="16"/>
                  </a:lnTo>
                  <a:lnTo>
                    <a:pt x="477" y="16"/>
                  </a:lnTo>
                  <a:lnTo>
                    <a:pt x="474" y="21"/>
                  </a:lnTo>
                  <a:lnTo>
                    <a:pt x="474" y="21"/>
                  </a:lnTo>
                  <a:lnTo>
                    <a:pt x="473" y="13"/>
                  </a:lnTo>
                  <a:lnTo>
                    <a:pt x="470" y="9"/>
                  </a:lnTo>
                  <a:lnTo>
                    <a:pt x="468" y="5"/>
                  </a:lnTo>
                  <a:lnTo>
                    <a:pt x="468" y="5"/>
                  </a:lnTo>
                  <a:lnTo>
                    <a:pt x="469" y="10"/>
                  </a:lnTo>
                  <a:lnTo>
                    <a:pt x="469" y="10"/>
                  </a:lnTo>
                  <a:lnTo>
                    <a:pt x="469" y="18"/>
                  </a:lnTo>
                  <a:lnTo>
                    <a:pt x="469" y="18"/>
                  </a:lnTo>
                  <a:lnTo>
                    <a:pt x="466" y="16"/>
                  </a:lnTo>
                  <a:lnTo>
                    <a:pt x="465" y="16"/>
                  </a:lnTo>
                  <a:lnTo>
                    <a:pt x="464" y="18"/>
                  </a:lnTo>
                  <a:lnTo>
                    <a:pt x="464" y="18"/>
                  </a:lnTo>
                  <a:lnTo>
                    <a:pt x="460" y="18"/>
                  </a:lnTo>
                  <a:lnTo>
                    <a:pt x="458" y="15"/>
                  </a:lnTo>
                  <a:lnTo>
                    <a:pt x="455" y="13"/>
                  </a:lnTo>
                  <a:lnTo>
                    <a:pt x="453" y="11"/>
                  </a:lnTo>
                  <a:lnTo>
                    <a:pt x="453" y="11"/>
                  </a:lnTo>
                  <a:lnTo>
                    <a:pt x="451" y="10"/>
                  </a:lnTo>
                  <a:lnTo>
                    <a:pt x="451" y="10"/>
                  </a:lnTo>
                  <a:lnTo>
                    <a:pt x="450" y="7"/>
                  </a:lnTo>
                  <a:lnTo>
                    <a:pt x="450" y="7"/>
                  </a:lnTo>
                  <a:lnTo>
                    <a:pt x="448" y="5"/>
                  </a:lnTo>
                  <a:lnTo>
                    <a:pt x="447" y="5"/>
                  </a:lnTo>
                  <a:lnTo>
                    <a:pt x="445" y="4"/>
                  </a:lnTo>
                  <a:lnTo>
                    <a:pt x="445" y="4"/>
                  </a:lnTo>
                  <a:lnTo>
                    <a:pt x="445" y="4"/>
                  </a:lnTo>
                  <a:lnTo>
                    <a:pt x="442" y="0"/>
                  </a:lnTo>
                  <a:lnTo>
                    <a:pt x="442" y="0"/>
                  </a:lnTo>
                  <a:lnTo>
                    <a:pt x="439" y="2"/>
                  </a:lnTo>
                  <a:lnTo>
                    <a:pt x="437" y="3"/>
                  </a:lnTo>
                  <a:lnTo>
                    <a:pt x="434" y="4"/>
                  </a:lnTo>
                  <a:lnTo>
                    <a:pt x="430" y="4"/>
                  </a:lnTo>
                  <a:lnTo>
                    <a:pt x="430" y="4"/>
                  </a:lnTo>
                  <a:lnTo>
                    <a:pt x="428" y="7"/>
                  </a:lnTo>
                  <a:lnTo>
                    <a:pt x="425" y="7"/>
                  </a:lnTo>
                  <a:lnTo>
                    <a:pt x="419" y="8"/>
                  </a:lnTo>
                  <a:lnTo>
                    <a:pt x="419" y="8"/>
                  </a:lnTo>
                  <a:lnTo>
                    <a:pt x="416" y="9"/>
                  </a:lnTo>
                  <a:lnTo>
                    <a:pt x="412" y="9"/>
                  </a:lnTo>
                  <a:lnTo>
                    <a:pt x="412" y="9"/>
                  </a:lnTo>
                  <a:lnTo>
                    <a:pt x="411" y="9"/>
                  </a:lnTo>
                  <a:lnTo>
                    <a:pt x="408" y="9"/>
                  </a:lnTo>
                  <a:lnTo>
                    <a:pt x="408" y="9"/>
                  </a:lnTo>
                  <a:lnTo>
                    <a:pt x="388" y="16"/>
                  </a:lnTo>
                  <a:lnTo>
                    <a:pt x="388" y="16"/>
                  </a:lnTo>
                  <a:lnTo>
                    <a:pt x="386" y="16"/>
                  </a:lnTo>
                  <a:lnTo>
                    <a:pt x="383" y="18"/>
                  </a:lnTo>
                  <a:lnTo>
                    <a:pt x="383" y="18"/>
                  </a:lnTo>
                  <a:lnTo>
                    <a:pt x="378" y="23"/>
                  </a:lnTo>
                  <a:lnTo>
                    <a:pt x="375" y="24"/>
                  </a:lnTo>
                  <a:lnTo>
                    <a:pt x="371" y="24"/>
                  </a:lnTo>
                  <a:lnTo>
                    <a:pt x="371" y="24"/>
                  </a:lnTo>
                  <a:lnTo>
                    <a:pt x="367" y="25"/>
                  </a:lnTo>
                  <a:lnTo>
                    <a:pt x="365" y="29"/>
                  </a:lnTo>
                  <a:lnTo>
                    <a:pt x="365" y="29"/>
                  </a:lnTo>
                  <a:lnTo>
                    <a:pt x="363" y="33"/>
                  </a:lnTo>
                  <a:lnTo>
                    <a:pt x="361" y="36"/>
                  </a:lnTo>
                  <a:lnTo>
                    <a:pt x="355" y="41"/>
                  </a:lnTo>
                  <a:lnTo>
                    <a:pt x="355" y="41"/>
                  </a:lnTo>
                  <a:lnTo>
                    <a:pt x="352" y="42"/>
                  </a:lnTo>
                  <a:lnTo>
                    <a:pt x="351" y="46"/>
                  </a:lnTo>
                  <a:lnTo>
                    <a:pt x="351" y="46"/>
                  </a:lnTo>
                  <a:lnTo>
                    <a:pt x="350" y="50"/>
                  </a:lnTo>
                  <a:lnTo>
                    <a:pt x="347" y="52"/>
                  </a:lnTo>
                  <a:lnTo>
                    <a:pt x="347" y="52"/>
                  </a:lnTo>
                  <a:lnTo>
                    <a:pt x="344" y="55"/>
                  </a:lnTo>
                  <a:lnTo>
                    <a:pt x="342" y="59"/>
                  </a:lnTo>
                  <a:lnTo>
                    <a:pt x="342" y="59"/>
                  </a:lnTo>
                  <a:lnTo>
                    <a:pt x="340" y="65"/>
                  </a:lnTo>
                  <a:lnTo>
                    <a:pt x="336" y="70"/>
                  </a:lnTo>
                  <a:lnTo>
                    <a:pt x="336" y="70"/>
                  </a:lnTo>
                  <a:lnTo>
                    <a:pt x="330" y="78"/>
                  </a:lnTo>
                  <a:lnTo>
                    <a:pt x="330" y="78"/>
                  </a:lnTo>
                  <a:lnTo>
                    <a:pt x="329" y="81"/>
                  </a:lnTo>
                  <a:lnTo>
                    <a:pt x="330" y="82"/>
                  </a:lnTo>
                  <a:lnTo>
                    <a:pt x="331" y="82"/>
                  </a:lnTo>
                  <a:lnTo>
                    <a:pt x="333" y="83"/>
                  </a:lnTo>
                  <a:lnTo>
                    <a:pt x="333" y="83"/>
                  </a:lnTo>
                  <a:lnTo>
                    <a:pt x="330" y="90"/>
                  </a:lnTo>
                  <a:lnTo>
                    <a:pt x="328" y="96"/>
                  </a:lnTo>
                  <a:lnTo>
                    <a:pt x="324" y="108"/>
                  </a:lnTo>
                  <a:lnTo>
                    <a:pt x="324" y="108"/>
                  </a:lnTo>
                  <a:lnTo>
                    <a:pt x="323" y="114"/>
                  </a:lnTo>
                  <a:lnTo>
                    <a:pt x="323" y="119"/>
                  </a:lnTo>
                  <a:lnTo>
                    <a:pt x="323" y="119"/>
                  </a:lnTo>
                  <a:lnTo>
                    <a:pt x="323" y="126"/>
                  </a:lnTo>
                  <a:lnTo>
                    <a:pt x="320" y="132"/>
                  </a:lnTo>
                  <a:lnTo>
                    <a:pt x="320" y="132"/>
                  </a:lnTo>
                  <a:lnTo>
                    <a:pt x="316" y="142"/>
                  </a:lnTo>
                  <a:lnTo>
                    <a:pt x="316" y="145"/>
                  </a:lnTo>
                  <a:lnTo>
                    <a:pt x="316" y="150"/>
                  </a:lnTo>
                  <a:lnTo>
                    <a:pt x="316" y="150"/>
                  </a:lnTo>
                  <a:lnTo>
                    <a:pt x="319" y="170"/>
                  </a:lnTo>
                  <a:lnTo>
                    <a:pt x="319" y="170"/>
                  </a:lnTo>
                  <a:lnTo>
                    <a:pt x="320" y="176"/>
                  </a:lnTo>
                  <a:lnTo>
                    <a:pt x="321" y="181"/>
                  </a:lnTo>
                  <a:lnTo>
                    <a:pt x="321" y="181"/>
                  </a:lnTo>
                  <a:lnTo>
                    <a:pt x="323" y="185"/>
                  </a:lnTo>
                  <a:lnTo>
                    <a:pt x="325" y="187"/>
                  </a:lnTo>
                  <a:lnTo>
                    <a:pt x="329" y="190"/>
                  </a:lnTo>
                  <a:lnTo>
                    <a:pt x="333" y="190"/>
                  </a:lnTo>
                  <a:lnTo>
                    <a:pt x="333" y="190"/>
                  </a:lnTo>
                  <a:lnTo>
                    <a:pt x="335" y="191"/>
                  </a:lnTo>
                  <a:lnTo>
                    <a:pt x="335" y="191"/>
                  </a:lnTo>
                  <a:lnTo>
                    <a:pt x="339" y="216"/>
                  </a:lnTo>
                  <a:lnTo>
                    <a:pt x="339" y="216"/>
                  </a:lnTo>
                  <a:lnTo>
                    <a:pt x="339" y="220"/>
                  </a:lnTo>
                  <a:lnTo>
                    <a:pt x="339" y="220"/>
                  </a:lnTo>
                  <a:lnTo>
                    <a:pt x="336" y="279"/>
                  </a:lnTo>
                  <a:lnTo>
                    <a:pt x="336" y="279"/>
                  </a:lnTo>
                  <a:lnTo>
                    <a:pt x="345" y="288"/>
                  </a:lnTo>
                  <a:lnTo>
                    <a:pt x="345" y="288"/>
                  </a:lnTo>
                  <a:lnTo>
                    <a:pt x="354" y="295"/>
                  </a:lnTo>
                  <a:lnTo>
                    <a:pt x="354" y="295"/>
                  </a:lnTo>
                  <a:lnTo>
                    <a:pt x="362" y="303"/>
                  </a:lnTo>
                  <a:lnTo>
                    <a:pt x="362" y="303"/>
                  </a:lnTo>
                  <a:lnTo>
                    <a:pt x="367" y="308"/>
                  </a:lnTo>
                  <a:lnTo>
                    <a:pt x="371" y="313"/>
                  </a:lnTo>
                  <a:lnTo>
                    <a:pt x="371" y="313"/>
                  </a:lnTo>
                  <a:lnTo>
                    <a:pt x="365" y="315"/>
                  </a:lnTo>
                  <a:lnTo>
                    <a:pt x="359" y="319"/>
                  </a:lnTo>
                  <a:lnTo>
                    <a:pt x="354" y="323"/>
                  </a:lnTo>
                  <a:lnTo>
                    <a:pt x="350" y="328"/>
                  </a:lnTo>
                  <a:lnTo>
                    <a:pt x="350" y="328"/>
                  </a:lnTo>
                  <a:lnTo>
                    <a:pt x="354" y="334"/>
                  </a:lnTo>
                  <a:lnTo>
                    <a:pt x="354" y="334"/>
                  </a:lnTo>
                  <a:lnTo>
                    <a:pt x="363" y="346"/>
                  </a:lnTo>
                  <a:lnTo>
                    <a:pt x="363" y="346"/>
                  </a:lnTo>
                  <a:lnTo>
                    <a:pt x="366" y="350"/>
                  </a:lnTo>
                  <a:lnTo>
                    <a:pt x="367" y="355"/>
                  </a:lnTo>
                  <a:lnTo>
                    <a:pt x="367" y="359"/>
                  </a:lnTo>
                  <a:lnTo>
                    <a:pt x="366" y="364"/>
                  </a:lnTo>
                  <a:lnTo>
                    <a:pt x="366" y="364"/>
                  </a:lnTo>
                  <a:lnTo>
                    <a:pt x="357" y="383"/>
                  </a:lnTo>
                  <a:lnTo>
                    <a:pt x="354" y="393"/>
                  </a:lnTo>
                  <a:lnTo>
                    <a:pt x="347" y="402"/>
                  </a:lnTo>
                  <a:lnTo>
                    <a:pt x="347" y="402"/>
                  </a:lnTo>
                  <a:lnTo>
                    <a:pt x="344" y="408"/>
                  </a:lnTo>
                  <a:lnTo>
                    <a:pt x="342" y="416"/>
                  </a:lnTo>
                  <a:lnTo>
                    <a:pt x="342" y="416"/>
                  </a:lnTo>
                  <a:lnTo>
                    <a:pt x="341" y="427"/>
                  </a:lnTo>
                  <a:lnTo>
                    <a:pt x="341" y="427"/>
                  </a:lnTo>
                  <a:lnTo>
                    <a:pt x="339" y="430"/>
                  </a:lnTo>
                  <a:lnTo>
                    <a:pt x="339" y="430"/>
                  </a:lnTo>
                  <a:lnTo>
                    <a:pt x="336" y="418"/>
                  </a:lnTo>
                  <a:lnTo>
                    <a:pt x="336" y="418"/>
                  </a:lnTo>
                  <a:lnTo>
                    <a:pt x="320" y="334"/>
                  </a:lnTo>
                  <a:lnTo>
                    <a:pt x="320" y="334"/>
                  </a:lnTo>
                  <a:lnTo>
                    <a:pt x="318" y="323"/>
                  </a:lnTo>
                  <a:lnTo>
                    <a:pt x="318" y="316"/>
                  </a:lnTo>
                  <a:lnTo>
                    <a:pt x="318" y="309"/>
                  </a:lnTo>
                  <a:lnTo>
                    <a:pt x="318" y="309"/>
                  </a:lnTo>
                  <a:lnTo>
                    <a:pt x="313" y="313"/>
                  </a:lnTo>
                  <a:lnTo>
                    <a:pt x="313" y="313"/>
                  </a:lnTo>
                  <a:lnTo>
                    <a:pt x="299" y="326"/>
                  </a:lnTo>
                  <a:lnTo>
                    <a:pt x="299" y="326"/>
                  </a:lnTo>
                  <a:lnTo>
                    <a:pt x="294" y="330"/>
                  </a:lnTo>
                  <a:lnTo>
                    <a:pt x="288" y="334"/>
                  </a:lnTo>
                  <a:lnTo>
                    <a:pt x="288" y="334"/>
                  </a:lnTo>
                  <a:lnTo>
                    <a:pt x="280" y="337"/>
                  </a:lnTo>
                  <a:lnTo>
                    <a:pt x="273" y="341"/>
                  </a:lnTo>
                  <a:lnTo>
                    <a:pt x="273" y="341"/>
                  </a:lnTo>
                  <a:lnTo>
                    <a:pt x="271" y="342"/>
                  </a:lnTo>
                  <a:lnTo>
                    <a:pt x="267" y="344"/>
                  </a:lnTo>
                  <a:lnTo>
                    <a:pt x="267" y="344"/>
                  </a:lnTo>
                  <a:lnTo>
                    <a:pt x="236" y="351"/>
                  </a:lnTo>
                  <a:lnTo>
                    <a:pt x="236" y="351"/>
                  </a:lnTo>
                  <a:lnTo>
                    <a:pt x="174" y="366"/>
                  </a:lnTo>
                  <a:lnTo>
                    <a:pt x="174" y="366"/>
                  </a:lnTo>
                  <a:lnTo>
                    <a:pt x="170" y="367"/>
                  </a:lnTo>
                  <a:lnTo>
                    <a:pt x="166" y="366"/>
                  </a:lnTo>
                  <a:lnTo>
                    <a:pt x="166" y="366"/>
                  </a:lnTo>
                  <a:lnTo>
                    <a:pt x="163" y="365"/>
                  </a:lnTo>
                  <a:lnTo>
                    <a:pt x="160" y="366"/>
                  </a:lnTo>
                  <a:lnTo>
                    <a:pt x="157" y="367"/>
                  </a:lnTo>
                  <a:lnTo>
                    <a:pt x="154" y="370"/>
                  </a:lnTo>
                  <a:lnTo>
                    <a:pt x="154" y="370"/>
                  </a:lnTo>
                  <a:lnTo>
                    <a:pt x="149" y="377"/>
                  </a:lnTo>
                  <a:lnTo>
                    <a:pt x="148" y="381"/>
                  </a:lnTo>
                  <a:lnTo>
                    <a:pt x="147" y="385"/>
                  </a:lnTo>
                  <a:lnTo>
                    <a:pt x="147" y="385"/>
                  </a:lnTo>
                  <a:lnTo>
                    <a:pt x="145" y="390"/>
                  </a:lnTo>
                  <a:lnTo>
                    <a:pt x="143" y="394"/>
                  </a:lnTo>
                  <a:lnTo>
                    <a:pt x="140" y="398"/>
                  </a:lnTo>
                  <a:lnTo>
                    <a:pt x="137" y="402"/>
                  </a:lnTo>
                  <a:lnTo>
                    <a:pt x="137" y="402"/>
                  </a:lnTo>
                  <a:lnTo>
                    <a:pt x="133" y="407"/>
                  </a:lnTo>
                  <a:lnTo>
                    <a:pt x="131" y="412"/>
                  </a:lnTo>
                  <a:lnTo>
                    <a:pt x="129" y="418"/>
                  </a:lnTo>
                  <a:lnTo>
                    <a:pt x="128" y="424"/>
                  </a:lnTo>
                  <a:lnTo>
                    <a:pt x="128" y="424"/>
                  </a:lnTo>
                  <a:lnTo>
                    <a:pt x="128" y="428"/>
                  </a:lnTo>
                  <a:lnTo>
                    <a:pt x="127" y="432"/>
                  </a:lnTo>
                  <a:lnTo>
                    <a:pt x="127" y="432"/>
                  </a:lnTo>
                  <a:lnTo>
                    <a:pt x="123" y="440"/>
                  </a:lnTo>
                  <a:lnTo>
                    <a:pt x="123" y="440"/>
                  </a:lnTo>
                  <a:lnTo>
                    <a:pt x="118" y="442"/>
                  </a:lnTo>
                  <a:lnTo>
                    <a:pt x="118" y="442"/>
                  </a:lnTo>
                  <a:lnTo>
                    <a:pt x="112" y="444"/>
                  </a:lnTo>
                  <a:lnTo>
                    <a:pt x="107" y="447"/>
                  </a:lnTo>
                  <a:lnTo>
                    <a:pt x="102" y="452"/>
                  </a:lnTo>
                  <a:lnTo>
                    <a:pt x="97" y="456"/>
                  </a:lnTo>
                  <a:lnTo>
                    <a:pt x="97" y="456"/>
                  </a:lnTo>
                  <a:lnTo>
                    <a:pt x="95" y="459"/>
                  </a:lnTo>
                  <a:lnTo>
                    <a:pt x="91" y="460"/>
                  </a:lnTo>
                  <a:lnTo>
                    <a:pt x="91" y="460"/>
                  </a:lnTo>
                  <a:lnTo>
                    <a:pt x="69" y="471"/>
                  </a:lnTo>
                  <a:lnTo>
                    <a:pt x="69" y="471"/>
                  </a:lnTo>
                  <a:lnTo>
                    <a:pt x="61" y="476"/>
                  </a:lnTo>
                  <a:lnTo>
                    <a:pt x="55" y="484"/>
                  </a:lnTo>
                  <a:lnTo>
                    <a:pt x="55" y="484"/>
                  </a:lnTo>
                  <a:lnTo>
                    <a:pt x="45" y="497"/>
                  </a:lnTo>
                  <a:lnTo>
                    <a:pt x="45" y="497"/>
                  </a:lnTo>
                  <a:lnTo>
                    <a:pt x="41" y="502"/>
                  </a:lnTo>
                  <a:lnTo>
                    <a:pt x="40" y="509"/>
                  </a:lnTo>
                  <a:lnTo>
                    <a:pt x="39" y="513"/>
                  </a:lnTo>
                  <a:lnTo>
                    <a:pt x="39" y="520"/>
                  </a:lnTo>
                  <a:lnTo>
                    <a:pt x="39" y="520"/>
                  </a:lnTo>
                  <a:lnTo>
                    <a:pt x="40" y="531"/>
                  </a:lnTo>
                  <a:lnTo>
                    <a:pt x="43" y="541"/>
                  </a:lnTo>
                  <a:lnTo>
                    <a:pt x="46" y="551"/>
                  </a:lnTo>
                  <a:lnTo>
                    <a:pt x="51" y="561"/>
                  </a:lnTo>
                  <a:lnTo>
                    <a:pt x="51" y="561"/>
                  </a:lnTo>
                  <a:lnTo>
                    <a:pt x="55" y="567"/>
                  </a:lnTo>
                  <a:lnTo>
                    <a:pt x="55" y="573"/>
                  </a:lnTo>
                  <a:lnTo>
                    <a:pt x="55" y="573"/>
                  </a:lnTo>
                  <a:lnTo>
                    <a:pt x="54" y="587"/>
                  </a:lnTo>
                  <a:lnTo>
                    <a:pt x="54" y="587"/>
                  </a:lnTo>
                  <a:lnTo>
                    <a:pt x="54" y="589"/>
                  </a:lnTo>
                  <a:lnTo>
                    <a:pt x="54" y="590"/>
                  </a:lnTo>
                  <a:lnTo>
                    <a:pt x="55" y="590"/>
                  </a:lnTo>
                  <a:lnTo>
                    <a:pt x="55" y="590"/>
                  </a:lnTo>
                  <a:lnTo>
                    <a:pt x="56" y="590"/>
                  </a:lnTo>
                  <a:lnTo>
                    <a:pt x="57" y="588"/>
                  </a:lnTo>
                  <a:lnTo>
                    <a:pt x="60" y="585"/>
                  </a:lnTo>
                  <a:lnTo>
                    <a:pt x="62" y="585"/>
                  </a:lnTo>
                  <a:lnTo>
                    <a:pt x="62" y="585"/>
                  </a:lnTo>
                  <a:lnTo>
                    <a:pt x="65" y="593"/>
                  </a:lnTo>
                  <a:lnTo>
                    <a:pt x="65" y="593"/>
                  </a:lnTo>
                  <a:lnTo>
                    <a:pt x="66" y="595"/>
                  </a:lnTo>
                  <a:lnTo>
                    <a:pt x="67" y="598"/>
                  </a:lnTo>
                  <a:lnTo>
                    <a:pt x="70" y="599"/>
                  </a:lnTo>
                  <a:lnTo>
                    <a:pt x="72" y="599"/>
                  </a:lnTo>
                  <a:lnTo>
                    <a:pt x="72" y="599"/>
                  </a:lnTo>
                  <a:lnTo>
                    <a:pt x="80" y="598"/>
                  </a:lnTo>
                  <a:lnTo>
                    <a:pt x="80" y="598"/>
                  </a:lnTo>
                  <a:lnTo>
                    <a:pt x="87" y="594"/>
                  </a:lnTo>
                  <a:lnTo>
                    <a:pt x="95" y="589"/>
                  </a:lnTo>
                  <a:lnTo>
                    <a:pt x="95" y="589"/>
                  </a:lnTo>
                  <a:lnTo>
                    <a:pt x="105" y="579"/>
                  </a:lnTo>
                  <a:lnTo>
                    <a:pt x="105" y="579"/>
                  </a:lnTo>
                  <a:lnTo>
                    <a:pt x="108" y="577"/>
                  </a:lnTo>
                  <a:lnTo>
                    <a:pt x="112" y="575"/>
                  </a:lnTo>
                  <a:lnTo>
                    <a:pt x="117" y="574"/>
                  </a:lnTo>
                  <a:lnTo>
                    <a:pt x="121" y="574"/>
                  </a:lnTo>
                  <a:lnTo>
                    <a:pt x="121" y="574"/>
                  </a:lnTo>
                  <a:lnTo>
                    <a:pt x="126" y="574"/>
                  </a:lnTo>
                  <a:lnTo>
                    <a:pt x="129" y="573"/>
                  </a:lnTo>
                  <a:lnTo>
                    <a:pt x="129" y="573"/>
                  </a:lnTo>
                  <a:lnTo>
                    <a:pt x="134" y="573"/>
                  </a:lnTo>
                  <a:lnTo>
                    <a:pt x="139" y="573"/>
                  </a:lnTo>
                  <a:lnTo>
                    <a:pt x="139" y="573"/>
                  </a:lnTo>
                  <a:lnTo>
                    <a:pt x="143" y="574"/>
                  </a:lnTo>
                  <a:lnTo>
                    <a:pt x="147" y="574"/>
                  </a:lnTo>
                  <a:lnTo>
                    <a:pt x="150" y="573"/>
                  </a:lnTo>
                  <a:lnTo>
                    <a:pt x="154" y="569"/>
                  </a:lnTo>
                  <a:lnTo>
                    <a:pt x="154" y="569"/>
                  </a:lnTo>
                  <a:lnTo>
                    <a:pt x="157" y="568"/>
                  </a:lnTo>
                  <a:lnTo>
                    <a:pt x="159" y="567"/>
                  </a:lnTo>
                  <a:lnTo>
                    <a:pt x="159" y="567"/>
                  </a:lnTo>
                  <a:lnTo>
                    <a:pt x="164" y="567"/>
                  </a:lnTo>
                  <a:lnTo>
                    <a:pt x="168" y="566"/>
                  </a:lnTo>
                  <a:lnTo>
                    <a:pt x="171" y="563"/>
                  </a:lnTo>
                  <a:lnTo>
                    <a:pt x="175" y="561"/>
                  </a:lnTo>
                  <a:lnTo>
                    <a:pt x="175" y="561"/>
                  </a:lnTo>
                  <a:lnTo>
                    <a:pt x="180" y="553"/>
                  </a:lnTo>
                  <a:lnTo>
                    <a:pt x="180" y="553"/>
                  </a:lnTo>
                  <a:lnTo>
                    <a:pt x="194" y="563"/>
                  </a:lnTo>
                  <a:lnTo>
                    <a:pt x="194" y="563"/>
                  </a:lnTo>
                  <a:lnTo>
                    <a:pt x="196" y="566"/>
                  </a:lnTo>
                  <a:lnTo>
                    <a:pt x="196" y="566"/>
                  </a:lnTo>
                  <a:lnTo>
                    <a:pt x="196" y="572"/>
                  </a:lnTo>
                  <a:lnTo>
                    <a:pt x="196" y="572"/>
                  </a:lnTo>
                  <a:lnTo>
                    <a:pt x="197" y="609"/>
                  </a:lnTo>
                  <a:lnTo>
                    <a:pt x="196" y="628"/>
                  </a:lnTo>
                  <a:lnTo>
                    <a:pt x="195" y="646"/>
                  </a:lnTo>
                  <a:lnTo>
                    <a:pt x="195" y="646"/>
                  </a:lnTo>
                  <a:lnTo>
                    <a:pt x="191" y="687"/>
                  </a:lnTo>
                  <a:lnTo>
                    <a:pt x="186" y="728"/>
                  </a:lnTo>
                  <a:lnTo>
                    <a:pt x="186" y="728"/>
                  </a:lnTo>
                  <a:lnTo>
                    <a:pt x="184" y="737"/>
                  </a:lnTo>
                  <a:lnTo>
                    <a:pt x="181" y="744"/>
                  </a:lnTo>
                  <a:lnTo>
                    <a:pt x="181" y="744"/>
                  </a:lnTo>
                  <a:lnTo>
                    <a:pt x="180" y="748"/>
                  </a:lnTo>
                  <a:lnTo>
                    <a:pt x="179" y="751"/>
                  </a:lnTo>
                  <a:lnTo>
                    <a:pt x="179" y="751"/>
                  </a:lnTo>
                  <a:lnTo>
                    <a:pt x="175" y="778"/>
                  </a:lnTo>
                  <a:lnTo>
                    <a:pt x="175" y="778"/>
                  </a:lnTo>
                  <a:lnTo>
                    <a:pt x="166" y="813"/>
                  </a:lnTo>
                  <a:lnTo>
                    <a:pt x="166" y="813"/>
                  </a:lnTo>
                  <a:lnTo>
                    <a:pt x="160" y="844"/>
                  </a:lnTo>
                  <a:lnTo>
                    <a:pt x="158" y="859"/>
                  </a:lnTo>
                  <a:lnTo>
                    <a:pt x="154" y="874"/>
                  </a:lnTo>
                  <a:lnTo>
                    <a:pt x="154" y="874"/>
                  </a:lnTo>
                  <a:lnTo>
                    <a:pt x="143" y="918"/>
                  </a:lnTo>
                  <a:lnTo>
                    <a:pt x="132" y="960"/>
                  </a:lnTo>
                  <a:lnTo>
                    <a:pt x="132" y="960"/>
                  </a:lnTo>
                  <a:lnTo>
                    <a:pt x="132" y="965"/>
                  </a:lnTo>
                  <a:lnTo>
                    <a:pt x="132" y="965"/>
                  </a:lnTo>
                  <a:lnTo>
                    <a:pt x="154" y="975"/>
                  </a:lnTo>
                  <a:lnTo>
                    <a:pt x="154" y="975"/>
                  </a:lnTo>
                  <a:lnTo>
                    <a:pt x="155" y="991"/>
                  </a:lnTo>
                  <a:lnTo>
                    <a:pt x="154" y="1006"/>
                  </a:lnTo>
                  <a:lnTo>
                    <a:pt x="154" y="1006"/>
                  </a:lnTo>
                  <a:lnTo>
                    <a:pt x="154" y="1011"/>
                  </a:lnTo>
                  <a:lnTo>
                    <a:pt x="154" y="1015"/>
                  </a:lnTo>
                  <a:lnTo>
                    <a:pt x="154" y="1015"/>
                  </a:lnTo>
                  <a:lnTo>
                    <a:pt x="155" y="1019"/>
                  </a:lnTo>
                  <a:lnTo>
                    <a:pt x="154" y="1023"/>
                  </a:lnTo>
                  <a:lnTo>
                    <a:pt x="154" y="1023"/>
                  </a:lnTo>
                  <a:lnTo>
                    <a:pt x="148" y="1038"/>
                  </a:lnTo>
                  <a:lnTo>
                    <a:pt x="148" y="1038"/>
                  </a:lnTo>
                  <a:lnTo>
                    <a:pt x="143" y="1051"/>
                  </a:lnTo>
                  <a:lnTo>
                    <a:pt x="142" y="1059"/>
                  </a:lnTo>
                  <a:lnTo>
                    <a:pt x="139" y="1066"/>
                  </a:lnTo>
                  <a:lnTo>
                    <a:pt x="139" y="1066"/>
                  </a:lnTo>
                  <a:lnTo>
                    <a:pt x="139" y="1075"/>
                  </a:lnTo>
                  <a:lnTo>
                    <a:pt x="137" y="1084"/>
                  </a:lnTo>
                  <a:lnTo>
                    <a:pt x="137" y="1084"/>
                  </a:lnTo>
                  <a:lnTo>
                    <a:pt x="133" y="1094"/>
                  </a:lnTo>
                  <a:lnTo>
                    <a:pt x="133" y="1097"/>
                  </a:lnTo>
                  <a:lnTo>
                    <a:pt x="134" y="1102"/>
                  </a:lnTo>
                  <a:lnTo>
                    <a:pt x="134" y="1102"/>
                  </a:lnTo>
                  <a:lnTo>
                    <a:pt x="134" y="1104"/>
                  </a:lnTo>
                  <a:lnTo>
                    <a:pt x="134" y="1104"/>
                  </a:lnTo>
                  <a:lnTo>
                    <a:pt x="133" y="1105"/>
                  </a:lnTo>
                  <a:lnTo>
                    <a:pt x="133" y="1105"/>
                  </a:lnTo>
                  <a:lnTo>
                    <a:pt x="131" y="1110"/>
                  </a:lnTo>
                  <a:lnTo>
                    <a:pt x="129" y="1113"/>
                  </a:lnTo>
                  <a:lnTo>
                    <a:pt x="129" y="1117"/>
                  </a:lnTo>
                  <a:lnTo>
                    <a:pt x="131" y="1122"/>
                  </a:lnTo>
                  <a:lnTo>
                    <a:pt x="131" y="1122"/>
                  </a:lnTo>
                  <a:lnTo>
                    <a:pt x="132" y="1126"/>
                  </a:lnTo>
                  <a:lnTo>
                    <a:pt x="131" y="1128"/>
                  </a:lnTo>
                  <a:lnTo>
                    <a:pt x="131" y="1128"/>
                  </a:lnTo>
                  <a:lnTo>
                    <a:pt x="129" y="1136"/>
                  </a:lnTo>
                  <a:lnTo>
                    <a:pt x="128" y="1144"/>
                  </a:lnTo>
                  <a:lnTo>
                    <a:pt x="128" y="1144"/>
                  </a:lnTo>
                  <a:lnTo>
                    <a:pt x="127" y="1151"/>
                  </a:lnTo>
                  <a:lnTo>
                    <a:pt x="127" y="1151"/>
                  </a:lnTo>
                  <a:lnTo>
                    <a:pt x="123" y="1178"/>
                  </a:lnTo>
                  <a:lnTo>
                    <a:pt x="123" y="1178"/>
                  </a:lnTo>
                  <a:lnTo>
                    <a:pt x="121" y="1204"/>
                  </a:lnTo>
                  <a:lnTo>
                    <a:pt x="119" y="1231"/>
                  </a:lnTo>
                  <a:lnTo>
                    <a:pt x="119" y="1231"/>
                  </a:lnTo>
                  <a:lnTo>
                    <a:pt x="119" y="1253"/>
                  </a:lnTo>
                  <a:lnTo>
                    <a:pt x="119" y="1253"/>
                  </a:lnTo>
                  <a:lnTo>
                    <a:pt x="118" y="1263"/>
                  </a:lnTo>
                  <a:lnTo>
                    <a:pt x="118" y="1263"/>
                  </a:lnTo>
                  <a:lnTo>
                    <a:pt x="117" y="1272"/>
                  </a:lnTo>
                  <a:lnTo>
                    <a:pt x="116" y="1280"/>
                  </a:lnTo>
                  <a:lnTo>
                    <a:pt x="116" y="1288"/>
                  </a:lnTo>
                  <a:lnTo>
                    <a:pt x="117" y="1296"/>
                  </a:lnTo>
                  <a:lnTo>
                    <a:pt x="117" y="1296"/>
                  </a:lnTo>
                  <a:lnTo>
                    <a:pt x="118" y="1302"/>
                  </a:lnTo>
                  <a:lnTo>
                    <a:pt x="118" y="1309"/>
                  </a:lnTo>
                  <a:lnTo>
                    <a:pt x="118" y="1309"/>
                  </a:lnTo>
                  <a:lnTo>
                    <a:pt x="116" y="1320"/>
                  </a:lnTo>
                  <a:lnTo>
                    <a:pt x="114" y="1332"/>
                  </a:lnTo>
                  <a:lnTo>
                    <a:pt x="112" y="1355"/>
                  </a:lnTo>
                  <a:lnTo>
                    <a:pt x="112" y="1355"/>
                  </a:lnTo>
                  <a:lnTo>
                    <a:pt x="112" y="1369"/>
                  </a:lnTo>
                  <a:lnTo>
                    <a:pt x="111" y="1382"/>
                  </a:lnTo>
                  <a:lnTo>
                    <a:pt x="111" y="1382"/>
                  </a:lnTo>
                  <a:lnTo>
                    <a:pt x="109" y="1391"/>
                  </a:lnTo>
                  <a:lnTo>
                    <a:pt x="109" y="1399"/>
                  </a:lnTo>
                  <a:lnTo>
                    <a:pt x="111" y="1406"/>
                  </a:lnTo>
                  <a:lnTo>
                    <a:pt x="114" y="1415"/>
                  </a:lnTo>
                  <a:lnTo>
                    <a:pt x="114" y="1415"/>
                  </a:lnTo>
                  <a:lnTo>
                    <a:pt x="117" y="1422"/>
                  </a:lnTo>
                  <a:lnTo>
                    <a:pt x="118" y="1431"/>
                  </a:lnTo>
                  <a:lnTo>
                    <a:pt x="118" y="1431"/>
                  </a:lnTo>
                  <a:lnTo>
                    <a:pt x="118" y="1442"/>
                  </a:lnTo>
                  <a:lnTo>
                    <a:pt x="118" y="1442"/>
                  </a:lnTo>
                  <a:lnTo>
                    <a:pt x="119" y="1469"/>
                  </a:lnTo>
                  <a:lnTo>
                    <a:pt x="124" y="1496"/>
                  </a:lnTo>
                  <a:lnTo>
                    <a:pt x="124" y="1496"/>
                  </a:lnTo>
                  <a:lnTo>
                    <a:pt x="127" y="1510"/>
                  </a:lnTo>
                  <a:lnTo>
                    <a:pt x="128" y="1524"/>
                  </a:lnTo>
                  <a:lnTo>
                    <a:pt x="128" y="1524"/>
                  </a:lnTo>
                  <a:lnTo>
                    <a:pt x="134" y="1583"/>
                  </a:lnTo>
                  <a:lnTo>
                    <a:pt x="134" y="1583"/>
                  </a:lnTo>
                  <a:lnTo>
                    <a:pt x="135" y="1603"/>
                  </a:lnTo>
                  <a:lnTo>
                    <a:pt x="135" y="1603"/>
                  </a:lnTo>
                  <a:lnTo>
                    <a:pt x="140" y="1633"/>
                  </a:lnTo>
                  <a:lnTo>
                    <a:pt x="144" y="1664"/>
                  </a:lnTo>
                  <a:lnTo>
                    <a:pt x="144" y="1664"/>
                  </a:lnTo>
                  <a:lnTo>
                    <a:pt x="145" y="1671"/>
                  </a:lnTo>
                  <a:lnTo>
                    <a:pt x="147" y="1679"/>
                  </a:lnTo>
                  <a:lnTo>
                    <a:pt x="147" y="1679"/>
                  </a:lnTo>
                  <a:lnTo>
                    <a:pt x="148" y="1684"/>
                  </a:lnTo>
                  <a:lnTo>
                    <a:pt x="148" y="1690"/>
                  </a:lnTo>
                  <a:lnTo>
                    <a:pt x="148" y="1695"/>
                  </a:lnTo>
                  <a:lnTo>
                    <a:pt x="147" y="1700"/>
                  </a:lnTo>
                  <a:lnTo>
                    <a:pt x="147" y="1700"/>
                  </a:lnTo>
                  <a:lnTo>
                    <a:pt x="143" y="1711"/>
                  </a:lnTo>
                  <a:lnTo>
                    <a:pt x="143" y="1711"/>
                  </a:lnTo>
                  <a:lnTo>
                    <a:pt x="137" y="1739"/>
                  </a:lnTo>
                  <a:lnTo>
                    <a:pt x="137" y="1739"/>
                  </a:lnTo>
                  <a:lnTo>
                    <a:pt x="135" y="1743"/>
                  </a:lnTo>
                  <a:lnTo>
                    <a:pt x="137" y="1747"/>
                  </a:lnTo>
                  <a:lnTo>
                    <a:pt x="137" y="1751"/>
                  </a:lnTo>
                  <a:lnTo>
                    <a:pt x="139" y="1754"/>
                  </a:lnTo>
                  <a:lnTo>
                    <a:pt x="139" y="1754"/>
                  </a:lnTo>
                  <a:lnTo>
                    <a:pt x="140" y="1757"/>
                  </a:lnTo>
                  <a:lnTo>
                    <a:pt x="142" y="1760"/>
                  </a:lnTo>
                  <a:lnTo>
                    <a:pt x="143" y="1768"/>
                  </a:lnTo>
                  <a:lnTo>
                    <a:pt x="143" y="1768"/>
                  </a:lnTo>
                  <a:lnTo>
                    <a:pt x="142" y="1783"/>
                  </a:lnTo>
                  <a:lnTo>
                    <a:pt x="143" y="1791"/>
                  </a:lnTo>
                  <a:lnTo>
                    <a:pt x="143" y="1799"/>
                  </a:lnTo>
                  <a:lnTo>
                    <a:pt x="143" y="1799"/>
                  </a:lnTo>
                  <a:lnTo>
                    <a:pt x="143" y="1801"/>
                  </a:lnTo>
                  <a:lnTo>
                    <a:pt x="143" y="1805"/>
                  </a:lnTo>
                  <a:lnTo>
                    <a:pt x="143" y="1805"/>
                  </a:lnTo>
                  <a:lnTo>
                    <a:pt x="139" y="1815"/>
                  </a:lnTo>
                  <a:lnTo>
                    <a:pt x="139" y="1815"/>
                  </a:lnTo>
                  <a:lnTo>
                    <a:pt x="138" y="1819"/>
                  </a:lnTo>
                  <a:lnTo>
                    <a:pt x="138" y="1822"/>
                  </a:lnTo>
                  <a:lnTo>
                    <a:pt x="138" y="1825"/>
                  </a:lnTo>
                  <a:lnTo>
                    <a:pt x="138" y="1825"/>
                  </a:lnTo>
                  <a:lnTo>
                    <a:pt x="138" y="1827"/>
                  </a:lnTo>
                  <a:lnTo>
                    <a:pt x="137" y="1830"/>
                  </a:lnTo>
                  <a:lnTo>
                    <a:pt x="137" y="1830"/>
                  </a:lnTo>
                  <a:lnTo>
                    <a:pt x="127" y="1850"/>
                  </a:lnTo>
                  <a:lnTo>
                    <a:pt x="127" y="1850"/>
                  </a:lnTo>
                  <a:lnTo>
                    <a:pt x="119" y="1858"/>
                  </a:lnTo>
                  <a:lnTo>
                    <a:pt x="119" y="1858"/>
                  </a:lnTo>
                  <a:lnTo>
                    <a:pt x="111" y="1867"/>
                  </a:lnTo>
                  <a:lnTo>
                    <a:pt x="102" y="1873"/>
                  </a:lnTo>
                  <a:lnTo>
                    <a:pt x="83" y="1887"/>
                  </a:lnTo>
                  <a:lnTo>
                    <a:pt x="83" y="1887"/>
                  </a:lnTo>
                  <a:lnTo>
                    <a:pt x="77" y="1889"/>
                  </a:lnTo>
                  <a:lnTo>
                    <a:pt x="77" y="1889"/>
                  </a:lnTo>
                  <a:lnTo>
                    <a:pt x="70" y="1892"/>
                  </a:lnTo>
                  <a:lnTo>
                    <a:pt x="65" y="1897"/>
                  </a:lnTo>
                  <a:lnTo>
                    <a:pt x="65" y="1897"/>
                  </a:lnTo>
                  <a:lnTo>
                    <a:pt x="60" y="1899"/>
                  </a:lnTo>
                  <a:lnTo>
                    <a:pt x="54" y="1901"/>
                  </a:lnTo>
                  <a:lnTo>
                    <a:pt x="54" y="1901"/>
                  </a:lnTo>
                  <a:lnTo>
                    <a:pt x="30" y="1907"/>
                  </a:lnTo>
                  <a:lnTo>
                    <a:pt x="30" y="1907"/>
                  </a:lnTo>
                  <a:lnTo>
                    <a:pt x="24" y="1908"/>
                  </a:lnTo>
                  <a:lnTo>
                    <a:pt x="18" y="1910"/>
                  </a:lnTo>
                  <a:lnTo>
                    <a:pt x="18" y="1910"/>
                  </a:lnTo>
                  <a:lnTo>
                    <a:pt x="13" y="1914"/>
                  </a:lnTo>
                  <a:lnTo>
                    <a:pt x="9" y="1918"/>
                  </a:lnTo>
                  <a:lnTo>
                    <a:pt x="8" y="1922"/>
                  </a:lnTo>
                  <a:lnTo>
                    <a:pt x="7" y="1928"/>
                  </a:lnTo>
                  <a:lnTo>
                    <a:pt x="7" y="1928"/>
                  </a:lnTo>
                  <a:lnTo>
                    <a:pt x="5" y="1930"/>
                  </a:lnTo>
                  <a:lnTo>
                    <a:pt x="4" y="1933"/>
                  </a:lnTo>
                  <a:lnTo>
                    <a:pt x="4" y="1933"/>
                  </a:lnTo>
                  <a:lnTo>
                    <a:pt x="2" y="1935"/>
                  </a:lnTo>
                  <a:lnTo>
                    <a:pt x="0" y="1939"/>
                  </a:lnTo>
                  <a:lnTo>
                    <a:pt x="2" y="1941"/>
                  </a:lnTo>
                  <a:lnTo>
                    <a:pt x="5" y="1944"/>
                  </a:lnTo>
                  <a:lnTo>
                    <a:pt x="5" y="1944"/>
                  </a:lnTo>
                  <a:lnTo>
                    <a:pt x="17" y="1949"/>
                  </a:lnTo>
                  <a:lnTo>
                    <a:pt x="28" y="1953"/>
                  </a:lnTo>
                  <a:lnTo>
                    <a:pt x="28" y="1953"/>
                  </a:lnTo>
                  <a:lnTo>
                    <a:pt x="44" y="1956"/>
                  </a:lnTo>
                  <a:lnTo>
                    <a:pt x="60" y="1958"/>
                  </a:lnTo>
                  <a:lnTo>
                    <a:pt x="76" y="1959"/>
                  </a:lnTo>
                  <a:lnTo>
                    <a:pt x="92" y="1958"/>
                  </a:lnTo>
                  <a:lnTo>
                    <a:pt x="92" y="1958"/>
                  </a:lnTo>
                  <a:lnTo>
                    <a:pt x="106" y="1955"/>
                  </a:lnTo>
                  <a:lnTo>
                    <a:pt x="118" y="1953"/>
                  </a:lnTo>
                  <a:lnTo>
                    <a:pt x="143" y="1945"/>
                  </a:lnTo>
                  <a:lnTo>
                    <a:pt x="143" y="1945"/>
                  </a:lnTo>
                  <a:lnTo>
                    <a:pt x="154" y="1940"/>
                  </a:lnTo>
                  <a:lnTo>
                    <a:pt x="163" y="1935"/>
                  </a:lnTo>
                  <a:lnTo>
                    <a:pt x="171" y="1928"/>
                  </a:lnTo>
                  <a:lnTo>
                    <a:pt x="180" y="1920"/>
                  </a:lnTo>
                  <a:lnTo>
                    <a:pt x="180" y="1920"/>
                  </a:lnTo>
                  <a:lnTo>
                    <a:pt x="188" y="1912"/>
                  </a:lnTo>
                  <a:lnTo>
                    <a:pt x="188" y="1912"/>
                  </a:lnTo>
                  <a:lnTo>
                    <a:pt x="195" y="1905"/>
                  </a:lnTo>
                  <a:lnTo>
                    <a:pt x="200" y="1903"/>
                  </a:lnTo>
                  <a:lnTo>
                    <a:pt x="204" y="1901"/>
                  </a:lnTo>
                  <a:lnTo>
                    <a:pt x="204" y="1901"/>
                  </a:lnTo>
                  <a:lnTo>
                    <a:pt x="217" y="1912"/>
                  </a:lnTo>
                  <a:lnTo>
                    <a:pt x="217" y="1912"/>
                  </a:lnTo>
                  <a:lnTo>
                    <a:pt x="230" y="1909"/>
                  </a:lnTo>
                  <a:lnTo>
                    <a:pt x="243" y="1905"/>
                  </a:lnTo>
                  <a:lnTo>
                    <a:pt x="256" y="1902"/>
                  </a:lnTo>
                  <a:lnTo>
                    <a:pt x="268" y="1897"/>
                  </a:lnTo>
                  <a:lnTo>
                    <a:pt x="268" y="1897"/>
                  </a:lnTo>
                  <a:lnTo>
                    <a:pt x="272" y="1894"/>
                  </a:lnTo>
                  <a:lnTo>
                    <a:pt x="274" y="1892"/>
                  </a:lnTo>
                  <a:lnTo>
                    <a:pt x="276" y="1888"/>
                  </a:lnTo>
                  <a:lnTo>
                    <a:pt x="277" y="1884"/>
                  </a:lnTo>
                  <a:lnTo>
                    <a:pt x="277" y="1884"/>
                  </a:lnTo>
                  <a:lnTo>
                    <a:pt x="276" y="1873"/>
                  </a:lnTo>
                  <a:lnTo>
                    <a:pt x="276" y="1861"/>
                  </a:lnTo>
                  <a:lnTo>
                    <a:pt x="276" y="1861"/>
                  </a:lnTo>
                  <a:lnTo>
                    <a:pt x="274" y="1856"/>
                  </a:lnTo>
                  <a:lnTo>
                    <a:pt x="274" y="1850"/>
                  </a:lnTo>
                  <a:lnTo>
                    <a:pt x="274" y="1850"/>
                  </a:lnTo>
                  <a:lnTo>
                    <a:pt x="274" y="1844"/>
                  </a:lnTo>
                  <a:lnTo>
                    <a:pt x="273" y="1839"/>
                  </a:lnTo>
                  <a:lnTo>
                    <a:pt x="273" y="1839"/>
                  </a:lnTo>
                  <a:lnTo>
                    <a:pt x="264" y="1806"/>
                  </a:lnTo>
                  <a:lnTo>
                    <a:pt x="264" y="1806"/>
                  </a:lnTo>
                  <a:lnTo>
                    <a:pt x="263" y="1799"/>
                  </a:lnTo>
                  <a:lnTo>
                    <a:pt x="264" y="1790"/>
                  </a:lnTo>
                  <a:lnTo>
                    <a:pt x="264" y="1790"/>
                  </a:lnTo>
                  <a:lnTo>
                    <a:pt x="268" y="1767"/>
                  </a:lnTo>
                  <a:lnTo>
                    <a:pt x="271" y="1742"/>
                  </a:lnTo>
                  <a:lnTo>
                    <a:pt x="271" y="1742"/>
                  </a:lnTo>
                  <a:lnTo>
                    <a:pt x="271" y="1728"/>
                  </a:lnTo>
                  <a:lnTo>
                    <a:pt x="269" y="1716"/>
                  </a:lnTo>
                  <a:lnTo>
                    <a:pt x="269" y="1716"/>
                  </a:lnTo>
                  <a:lnTo>
                    <a:pt x="267" y="1702"/>
                  </a:lnTo>
                  <a:lnTo>
                    <a:pt x="264" y="1695"/>
                  </a:lnTo>
                  <a:lnTo>
                    <a:pt x="262" y="1689"/>
                  </a:lnTo>
                  <a:lnTo>
                    <a:pt x="262" y="1689"/>
                  </a:lnTo>
                  <a:lnTo>
                    <a:pt x="259" y="1682"/>
                  </a:lnTo>
                  <a:lnTo>
                    <a:pt x="258" y="1677"/>
                  </a:lnTo>
                  <a:lnTo>
                    <a:pt x="257" y="1665"/>
                  </a:lnTo>
                  <a:lnTo>
                    <a:pt x="257" y="1665"/>
                  </a:lnTo>
                  <a:lnTo>
                    <a:pt x="256" y="1629"/>
                  </a:lnTo>
                  <a:lnTo>
                    <a:pt x="256" y="1629"/>
                  </a:lnTo>
                  <a:lnTo>
                    <a:pt x="254" y="1598"/>
                  </a:lnTo>
                  <a:lnTo>
                    <a:pt x="254" y="1598"/>
                  </a:lnTo>
                  <a:lnTo>
                    <a:pt x="256" y="1570"/>
                  </a:lnTo>
                  <a:lnTo>
                    <a:pt x="256" y="1570"/>
                  </a:lnTo>
                  <a:lnTo>
                    <a:pt x="256" y="1548"/>
                  </a:lnTo>
                  <a:lnTo>
                    <a:pt x="254" y="1527"/>
                  </a:lnTo>
                  <a:lnTo>
                    <a:pt x="254" y="1527"/>
                  </a:lnTo>
                  <a:lnTo>
                    <a:pt x="253" y="1509"/>
                  </a:lnTo>
                  <a:lnTo>
                    <a:pt x="252" y="1500"/>
                  </a:lnTo>
                  <a:lnTo>
                    <a:pt x="251" y="1491"/>
                  </a:lnTo>
                  <a:lnTo>
                    <a:pt x="251" y="1491"/>
                  </a:lnTo>
                  <a:lnTo>
                    <a:pt x="251" y="1487"/>
                  </a:lnTo>
                  <a:lnTo>
                    <a:pt x="251" y="1487"/>
                  </a:lnTo>
                  <a:lnTo>
                    <a:pt x="252" y="1469"/>
                  </a:lnTo>
                  <a:lnTo>
                    <a:pt x="252" y="1469"/>
                  </a:lnTo>
                  <a:lnTo>
                    <a:pt x="252" y="1446"/>
                  </a:lnTo>
                  <a:lnTo>
                    <a:pt x="252" y="1434"/>
                  </a:lnTo>
                  <a:lnTo>
                    <a:pt x="249" y="1423"/>
                  </a:lnTo>
                  <a:lnTo>
                    <a:pt x="249" y="1423"/>
                  </a:lnTo>
                  <a:lnTo>
                    <a:pt x="249" y="1418"/>
                  </a:lnTo>
                  <a:lnTo>
                    <a:pt x="251" y="1413"/>
                  </a:lnTo>
                  <a:lnTo>
                    <a:pt x="251" y="1413"/>
                  </a:lnTo>
                  <a:lnTo>
                    <a:pt x="253" y="1402"/>
                  </a:lnTo>
                  <a:lnTo>
                    <a:pt x="254" y="1391"/>
                  </a:lnTo>
                  <a:lnTo>
                    <a:pt x="254" y="1391"/>
                  </a:lnTo>
                  <a:lnTo>
                    <a:pt x="256" y="1376"/>
                  </a:lnTo>
                  <a:lnTo>
                    <a:pt x="256" y="1376"/>
                  </a:lnTo>
                  <a:lnTo>
                    <a:pt x="256" y="1372"/>
                  </a:lnTo>
                  <a:lnTo>
                    <a:pt x="258" y="1369"/>
                  </a:lnTo>
                  <a:lnTo>
                    <a:pt x="258" y="1369"/>
                  </a:lnTo>
                  <a:lnTo>
                    <a:pt x="262" y="1363"/>
                  </a:lnTo>
                  <a:lnTo>
                    <a:pt x="266" y="1358"/>
                  </a:lnTo>
                  <a:lnTo>
                    <a:pt x="266" y="1358"/>
                  </a:lnTo>
                  <a:lnTo>
                    <a:pt x="276" y="1334"/>
                  </a:lnTo>
                  <a:lnTo>
                    <a:pt x="280" y="1322"/>
                  </a:lnTo>
                  <a:lnTo>
                    <a:pt x="284" y="1309"/>
                  </a:lnTo>
                  <a:lnTo>
                    <a:pt x="284" y="1309"/>
                  </a:lnTo>
                  <a:lnTo>
                    <a:pt x="288" y="1292"/>
                  </a:lnTo>
                  <a:lnTo>
                    <a:pt x="289" y="1283"/>
                  </a:lnTo>
                  <a:lnTo>
                    <a:pt x="293" y="1276"/>
                  </a:lnTo>
                  <a:lnTo>
                    <a:pt x="293" y="1276"/>
                  </a:lnTo>
                  <a:lnTo>
                    <a:pt x="294" y="1272"/>
                  </a:lnTo>
                  <a:lnTo>
                    <a:pt x="294" y="1272"/>
                  </a:lnTo>
                  <a:lnTo>
                    <a:pt x="297" y="1263"/>
                  </a:lnTo>
                  <a:lnTo>
                    <a:pt x="299" y="1256"/>
                  </a:lnTo>
                  <a:lnTo>
                    <a:pt x="299" y="1256"/>
                  </a:lnTo>
                  <a:lnTo>
                    <a:pt x="309" y="1231"/>
                  </a:lnTo>
                  <a:lnTo>
                    <a:pt x="318" y="1206"/>
                  </a:lnTo>
                  <a:lnTo>
                    <a:pt x="335" y="1156"/>
                  </a:lnTo>
                  <a:lnTo>
                    <a:pt x="335" y="1156"/>
                  </a:lnTo>
                  <a:lnTo>
                    <a:pt x="340" y="1141"/>
                  </a:lnTo>
                  <a:lnTo>
                    <a:pt x="340" y="1141"/>
                  </a:lnTo>
                  <a:lnTo>
                    <a:pt x="342" y="1137"/>
                  </a:lnTo>
                  <a:lnTo>
                    <a:pt x="342" y="1137"/>
                  </a:lnTo>
                  <a:lnTo>
                    <a:pt x="344" y="1141"/>
                  </a:lnTo>
                  <a:lnTo>
                    <a:pt x="344" y="1141"/>
                  </a:lnTo>
                  <a:lnTo>
                    <a:pt x="347" y="1156"/>
                  </a:lnTo>
                  <a:lnTo>
                    <a:pt x="350" y="1169"/>
                  </a:lnTo>
                  <a:lnTo>
                    <a:pt x="350" y="1169"/>
                  </a:lnTo>
                  <a:lnTo>
                    <a:pt x="354" y="1195"/>
                  </a:lnTo>
                  <a:lnTo>
                    <a:pt x="359" y="1221"/>
                  </a:lnTo>
                  <a:lnTo>
                    <a:pt x="359" y="1221"/>
                  </a:lnTo>
                  <a:lnTo>
                    <a:pt x="368" y="1278"/>
                  </a:lnTo>
                  <a:lnTo>
                    <a:pt x="368" y="1278"/>
                  </a:lnTo>
                  <a:lnTo>
                    <a:pt x="375" y="1319"/>
                  </a:lnTo>
                  <a:lnTo>
                    <a:pt x="375" y="1319"/>
                  </a:lnTo>
                  <a:lnTo>
                    <a:pt x="377" y="1332"/>
                  </a:lnTo>
                  <a:lnTo>
                    <a:pt x="377" y="1332"/>
                  </a:lnTo>
                  <a:lnTo>
                    <a:pt x="378" y="1348"/>
                  </a:lnTo>
                  <a:lnTo>
                    <a:pt x="381" y="1364"/>
                  </a:lnTo>
                  <a:lnTo>
                    <a:pt x="381" y="1364"/>
                  </a:lnTo>
                  <a:lnTo>
                    <a:pt x="382" y="1379"/>
                  </a:lnTo>
                  <a:lnTo>
                    <a:pt x="383" y="1395"/>
                  </a:lnTo>
                  <a:lnTo>
                    <a:pt x="383" y="1395"/>
                  </a:lnTo>
                  <a:lnTo>
                    <a:pt x="385" y="1411"/>
                  </a:lnTo>
                  <a:lnTo>
                    <a:pt x="386" y="1426"/>
                  </a:lnTo>
                  <a:lnTo>
                    <a:pt x="388" y="1441"/>
                  </a:lnTo>
                  <a:lnTo>
                    <a:pt x="393" y="1454"/>
                  </a:lnTo>
                  <a:lnTo>
                    <a:pt x="393" y="1454"/>
                  </a:lnTo>
                  <a:lnTo>
                    <a:pt x="394" y="1460"/>
                  </a:lnTo>
                  <a:lnTo>
                    <a:pt x="393" y="1468"/>
                  </a:lnTo>
                  <a:lnTo>
                    <a:pt x="393" y="1468"/>
                  </a:lnTo>
                  <a:lnTo>
                    <a:pt x="390" y="1484"/>
                  </a:lnTo>
                  <a:lnTo>
                    <a:pt x="390" y="1484"/>
                  </a:lnTo>
                  <a:lnTo>
                    <a:pt x="386" y="1525"/>
                  </a:lnTo>
                  <a:lnTo>
                    <a:pt x="386" y="1525"/>
                  </a:lnTo>
                  <a:lnTo>
                    <a:pt x="380" y="1556"/>
                  </a:lnTo>
                  <a:lnTo>
                    <a:pt x="380" y="1556"/>
                  </a:lnTo>
                  <a:lnTo>
                    <a:pt x="373" y="1597"/>
                  </a:lnTo>
                  <a:lnTo>
                    <a:pt x="373" y="1597"/>
                  </a:lnTo>
                  <a:lnTo>
                    <a:pt x="372" y="1615"/>
                  </a:lnTo>
                  <a:lnTo>
                    <a:pt x="372" y="1615"/>
                  </a:lnTo>
                  <a:lnTo>
                    <a:pt x="372" y="1641"/>
                  </a:lnTo>
                  <a:lnTo>
                    <a:pt x="376" y="1667"/>
                  </a:lnTo>
                  <a:lnTo>
                    <a:pt x="376" y="1667"/>
                  </a:lnTo>
                  <a:lnTo>
                    <a:pt x="385" y="1715"/>
                  </a:lnTo>
                  <a:lnTo>
                    <a:pt x="385" y="1715"/>
                  </a:lnTo>
                  <a:lnTo>
                    <a:pt x="385" y="1721"/>
                  </a:lnTo>
                  <a:lnTo>
                    <a:pt x="382" y="1726"/>
                  </a:lnTo>
                  <a:lnTo>
                    <a:pt x="382" y="1726"/>
                  </a:lnTo>
                  <a:lnTo>
                    <a:pt x="362" y="1751"/>
                  </a:lnTo>
                  <a:lnTo>
                    <a:pt x="362" y="1751"/>
                  </a:lnTo>
                  <a:lnTo>
                    <a:pt x="359" y="1757"/>
                  </a:lnTo>
                  <a:lnTo>
                    <a:pt x="359" y="1759"/>
                  </a:lnTo>
                  <a:lnTo>
                    <a:pt x="359" y="1763"/>
                  </a:lnTo>
                  <a:lnTo>
                    <a:pt x="359" y="1763"/>
                  </a:lnTo>
                  <a:lnTo>
                    <a:pt x="363" y="1778"/>
                  </a:lnTo>
                  <a:lnTo>
                    <a:pt x="366" y="1784"/>
                  </a:lnTo>
                  <a:lnTo>
                    <a:pt x="370" y="1791"/>
                  </a:lnTo>
                  <a:lnTo>
                    <a:pt x="370" y="1791"/>
                  </a:lnTo>
                  <a:lnTo>
                    <a:pt x="378" y="1805"/>
                  </a:lnTo>
                  <a:lnTo>
                    <a:pt x="387" y="1819"/>
                  </a:lnTo>
                  <a:lnTo>
                    <a:pt x="387" y="1819"/>
                  </a:lnTo>
                  <a:lnTo>
                    <a:pt x="387" y="1831"/>
                  </a:lnTo>
                  <a:lnTo>
                    <a:pt x="387" y="1837"/>
                  </a:lnTo>
                  <a:lnTo>
                    <a:pt x="388" y="1842"/>
                  </a:lnTo>
                  <a:lnTo>
                    <a:pt x="388" y="1842"/>
                  </a:lnTo>
                  <a:lnTo>
                    <a:pt x="390" y="1845"/>
                  </a:lnTo>
                  <a:lnTo>
                    <a:pt x="390" y="1845"/>
                  </a:lnTo>
                  <a:lnTo>
                    <a:pt x="391" y="1873"/>
                  </a:lnTo>
                  <a:lnTo>
                    <a:pt x="391" y="1873"/>
                  </a:lnTo>
                  <a:lnTo>
                    <a:pt x="392" y="1879"/>
                  </a:lnTo>
                  <a:lnTo>
                    <a:pt x="394" y="1884"/>
                  </a:lnTo>
                  <a:lnTo>
                    <a:pt x="394" y="1884"/>
                  </a:lnTo>
                  <a:lnTo>
                    <a:pt x="403" y="1891"/>
                  </a:lnTo>
                  <a:lnTo>
                    <a:pt x="403" y="1891"/>
                  </a:lnTo>
                  <a:lnTo>
                    <a:pt x="406" y="1893"/>
                  </a:lnTo>
                  <a:lnTo>
                    <a:pt x="407" y="1898"/>
                  </a:lnTo>
                  <a:lnTo>
                    <a:pt x="407" y="1898"/>
                  </a:lnTo>
                  <a:lnTo>
                    <a:pt x="409" y="1912"/>
                  </a:lnTo>
                  <a:lnTo>
                    <a:pt x="409" y="1912"/>
                  </a:lnTo>
                  <a:lnTo>
                    <a:pt x="409" y="1919"/>
                  </a:lnTo>
                  <a:lnTo>
                    <a:pt x="409" y="1919"/>
                  </a:lnTo>
                  <a:lnTo>
                    <a:pt x="408" y="1923"/>
                  </a:lnTo>
                  <a:lnTo>
                    <a:pt x="409" y="1925"/>
                  </a:lnTo>
                  <a:lnTo>
                    <a:pt x="409" y="1925"/>
                  </a:lnTo>
                  <a:lnTo>
                    <a:pt x="414" y="1935"/>
                  </a:lnTo>
                  <a:lnTo>
                    <a:pt x="420" y="1943"/>
                  </a:lnTo>
                  <a:lnTo>
                    <a:pt x="428" y="1949"/>
                  </a:lnTo>
                  <a:lnTo>
                    <a:pt x="433" y="1950"/>
                  </a:lnTo>
                  <a:lnTo>
                    <a:pt x="439" y="1951"/>
                  </a:lnTo>
                  <a:lnTo>
                    <a:pt x="439" y="1951"/>
                  </a:lnTo>
                  <a:lnTo>
                    <a:pt x="445" y="1953"/>
                  </a:lnTo>
                  <a:lnTo>
                    <a:pt x="453" y="1954"/>
                  </a:lnTo>
                  <a:lnTo>
                    <a:pt x="468" y="1953"/>
                  </a:lnTo>
                  <a:lnTo>
                    <a:pt x="468" y="1953"/>
                  </a:lnTo>
                  <a:lnTo>
                    <a:pt x="489" y="1950"/>
                  </a:lnTo>
                  <a:lnTo>
                    <a:pt x="510" y="1945"/>
                  </a:lnTo>
                  <a:lnTo>
                    <a:pt x="510" y="1945"/>
                  </a:lnTo>
                  <a:lnTo>
                    <a:pt x="517" y="1943"/>
                  </a:lnTo>
                  <a:lnTo>
                    <a:pt x="517" y="1943"/>
                  </a:lnTo>
                  <a:lnTo>
                    <a:pt x="521" y="1941"/>
                  </a:lnTo>
                  <a:lnTo>
                    <a:pt x="523" y="1939"/>
                  </a:lnTo>
                  <a:lnTo>
                    <a:pt x="525" y="1936"/>
                  </a:lnTo>
                  <a:lnTo>
                    <a:pt x="525" y="1933"/>
                  </a:lnTo>
                  <a:lnTo>
                    <a:pt x="525" y="1933"/>
                  </a:lnTo>
                  <a:lnTo>
                    <a:pt x="525" y="1919"/>
                  </a:lnTo>
                  <a:lnTo>
                    <a:pt x="525" y="1919"/>
                  </a:lnTo>
                  <a:lnTo>
                    <a:pt x="523" y="1912"/>
                  </a:lnTo>
                  <a:lnTo>
                    <a:pt x="521" y="1905"/>
                  </a:lnTo>
                  <a:lnTo>
                    <a:pt x="521" y="1905"/>
                  </a:lnTo>
                  <a:lnTo>
                    <a:pt x="518" y="1901"/>
                  </a:lnTo>
                  <a:lnTo>
                    <a:pt x="518" y="1901"/>
                  </a:lnTo>
                  <a:lnTo>
                    <a:pt x="516" y="1893"/>
                  </a:lnTo>
                  <a:lnTo>
                    <a:pt x="512" y="1886"/>
                  </a:lnTo>
                  <a:lnTo>
                    <a:pt x="512" y="1886"/>
                  </a:lnTo>
                  <a:lnTo>
                    <a:pt x="496" y="1855"/>
                  </a:lnTo>
                  <a:lnTo>
                    <a:pt x="496" y="1855"/>
                  </a:lnTo>
                  <a:lnTo>
                    <a:pt x="491" y="1846"/>
                  </a:lnTo>
                  <a:lnTo>
                    <a:pt x="487" y="1836"/>
                  </a:lnTo>
                  <a:lnTo>
                    <a:pt x="485" y="1827"/>
                  </a:lnTo>
                  <a:lnTo>
                    <a:pt x="484" y="1816"/>
                  </a:lnTo>
                  <a:lnTo>
                    <a:pt x="484" y="1816"/>
                  </a:lnTo>
                  <a:lnTo>
                    <a:pt x="484" y="1815"/>
                  </a:lnTo>
                  <a:lnTo>
                    <a:pt x="484" y="1815"/>
                  </a:lnTo>
                  <a:lnTo>
                    <a:pt x="487" y="1809"/>
                  </a:lnTo>
                  <a:lnTo>
                    <a:pt x="487" y="1809"/>
                  </a:lnTo>
                  <a:lnTo>
                    <a:pt x="492" y="1798"/>
                  </a:lnTo>
                  <a:lnTo>
                    <a:pt x="496" y="1788"/>
                  </a:lnTo>
                  <a:lnTo>
                    <a:pt x="496" y="1788"/>
                  </a:lnTo>
                  <a:lnTo>
                    <a:pt x="499" y="1783"/>
                  </a:lnTo>
                  <a:lnTo>
                    <a:pt x="500" y="1777"/>
                  </a:lnTo>
                  <a:lnTo>
                    <a:pt x="504" y="1765"/>
                  </a:lnTo>
                  <a:lnTo>
                    <a:pt x="504" y="1765"/>
                  </a:lnTo>
                  <a:lnTo>
                    <a:pt x="505" y="1760"/>
                  </a:lnTo>
                  <a:lnTo>
                    <a:pt x="504" y="1754"/>
                  </a:lnTo>
                  <a:lnTo>
                    <a:pt x="501" y="1751"/>
                  </a:lnTo>
                  <a:lnTo>
                    <a:pt x="496" y="1747"/>
                  </a:lnTo>
                  <a:lnTo>
                    <a:pt x="496" y="1747"/>
                  </a:lnTo>
                  <a:lnTo>
                    <a:pt x="487" y="1742"/>
                  </a:lnTo>
                  <a:lnTo>
                    <a:pt x="487" y="1742"/>
                  </a:lnTo>
                  <a:lnTo>
                    <a:pt x="481" y="1738"/>
                  </a:lnTo>
                  <a:lnTo>
                    <a:pt x="481" y="1738"/>
                  </a:lnTo>
                  <a:lnTo>
                    <a:pt x="479" y="1736"/>
                  </a:lnTo>
                  <a:lnTo>
                    <a:pt x="477" y="1733"/>
                  </a:lnTo>
                  <a:lnTo>
                    <a:pt x="477" y="1731"/>
                  </a:lnTo>
                  <a:lnTo>
                    <a:pt x="479" y="1728"/>
                  </a:lnTo>
                  <a:lnTo>
                    <a:pt x="479" y="1728"/>
                  </a:lnTo>
                  <a:lnTo>
                    <a:pt x="485" y="1717"/>
                  </a:lnTo>
                  <a:lnTo>
                    <a:pt x="485" y="1717"/>
                  </a:lnTo>
                  <a:lnTo>
                    <a:pt x="496" y="1694"/>
                  </a:lnTo>
                  <a:lnTo>
                    <a:pt x="496" y="1694"/>
                  </a:lnTo>
                  <a:lnTo>
                    <a:pt x="501" y="1677"/>
                  </a:lnTo>
                  <a:lnTo>
                    <a:pt x="505" y="1661"/>
                  </a:lnTo>
                  <a:lnTo>
                    <a:pt x="505" y="1661"/>
                  </a:lnTo>
                  <a:lnTo>
                    <a:pt x="508" y="1624"/>
                  </a:lnTo>
                  <a:lnTo>
                    <a:pt x="508" y="1624"/>
                  </a:lnTo>
                  <a:lnTo>
                    <a:pt x="513" y="1546"/>
                  </a:lnTo>
                  <a:lnTo>
                    <a:pt x="513" y="1546"/>
                  </a:lnTo>
                  <a:lnTo>
                    <a:pt x="515" y="1535"/>
                  </a:lnTo>
                  <a:lnTo>
                    <a:pt x="515" y="1522"/>
                  </a:lnTo>
                  <a:lnTo>
                    <a:pt x="515" y="1522"/>
                  </a:lnTo>
                  <a:lnTo>
                    <a:pt x="512" y="1493"/>
                  </a:lnTo>
                  <a:lnTo>
                    <a:pt x="511" y="1463"/>
                  </a:lnTo>
                  <a:lnTo>
                    <a:pt x="511" y="1463"/>
                  </a:lnTo>
                  <a:lnTo>
                    <a:pt x="510" y="1431"/>
                  </a:lnTo>
                  <a:lnTo>
                    <a:pt x="510" y="1431"/>
                  </a:lnTo>
                  <a:lnTo>
                    <a:pt x="510" y="1427"/>
                  </a:lnTo>
                  <a:lnTo>
                    <a:pt x="510" y="1427"/>
                  </a:lnTo>
                  <a:lnTo>
                    <a:pt x="512" y="1407"/>
                  </a:lnTo>
                  <a:lnTo>
                    <a:pt x="512" y="1407"/>
                  </a:lnTo>
                  <a:lnTo>
                    <a:pt x="513" y="1385"/>
                  </a:lnTo>
                  <a:lnTo>
                    <a:pt x="512" y="1363"/>
                  </a:lnTo>
                  <a:lnTo>
                    <a:pt x="512" y="1363"/>
                  </a:lnTo>
                  <a:lnTo>
                    <a:pt x="512" y="1354"/>
                  </a:lnTo>
                  <a:lnTo>
                    <a:pt x="513" y="1344"/>
                  </a:lnTo>
                  <a:lnTo>
                    <a:pt x="513" y="1344"/>
                  </a:lnTo>
                  <a:lnTo>
                    <a:pt x="521" y="1315"/>
                  </a:lnTo>
                  <a:lnTo>
                    <a:pt x="523" y="1301"/>
                  </a:lnTo>
                  <a:lnTo>
                    <a:pt x="526" y="1286"/>
                  </a:lnTo>
                  <a:lnTo>
                    <a:pt x="526" y="1286"/>
                  </a:lnTo>
                  <a:lnTo>
                    <a:pt x="530" y="1256"/>
                  </a:lnTo>
                  <a:lnTo>
                    <a:pt x="532" y="1227"/>
                  </a:lnTo>
                  <a:lnTo>
                    <a:pt x="532" y="1227"/>
                  </a:lnTo>
                  <a:lnTo>
                    <a:pt x="533" y="1208"/>
                  </a:lnTo>
                  <a:lnTo>
                    <a:pt x="536" y="1198"/>
                  </a:lnTo>
                  <a:lnTo>
                    <a:pt x="538" y="1189"/>
                  </a:lnTo>
                  <a:lnTo>
                    <a:pt x="538" y="1189"/>
                  </a:lnTo>
                  <a:lnTo>
                    <a:pt x="541" y="1178"/>
                  </a:lnTo>
                  <a:lnTo>
                    <a:pt x="541" y="1165"/>
                  </a:lnTo>
                  <a:lnTo>
                    <a:pt x="541" y="1165"/>
                  </a:lnTo>
                  <a:lnTo>
                    <a:pt x="541" y="1154"/>
                  </a:lnTo>
                  <a:lnTo>
                    <a:pt x="543" y="1148"/>
                  </a:lnTo>
                  <a:lnTo>
                    <a:pt x="544" y="1142"/>
                  </a:lnTo>
                  <a:lnTo>
                    <a:pt x="544" y="1142"/>
                  </a:lnTo>
                  <a:lnTo>
                    <a:pt x="546" y="1139"/>
                  </a:lnTo>
                  <a:lnTo>
                    <a:pt x="546" y="1139"/>
                  </a:lnTo>
                  <a:lnTo>
                    <a:pt x="548" y="1130"/>
                  </a:lnTo>
                  <a:lnTo>
                    <a:pt x="551" y="1120"/>
                  </a:lnTo>
                  <a:lnTo>
                    <a:pt x="551" y="1110"/>
                  </a:lnTo>
                  <a:lnTo>
                    <a:pt x="551" y="1100"/>
                  </a:lnTo>
                  <a:lnTo>
                    <a:pt x="551" y="1100"/>
                  </a:lnTo>
                  <a:lnTo>
                    <a:pt x="551" y="1096"/>
                  </a:lnTo>
                  <a:lnTo>
                    <a:pt x="553" y="1091"/>
                  </a:lnTo>
                  <a:lnTo>
                    <a:pt x="553" y="1091"/>
                  </a:lnTo>
                  <a:lnTo>
                    <a:pt x="558" y="1082"/>
                  </a:lnTo>
                  <a:lnTo>
                    <a:pt x="561" y="1073"/>
                  </a:lnTo>
                  <a:lnTo>
                    <a:pt x="562" y="1063"/>
                  </a:lnTo>
                  <a:lnTo>
                    <a:pt x="561" y="1053"/>
                  </a:lnTo>
                  <a:lnTo>
                    <a:pt x="561" y="1053"/>
                  </a:lnTo>
                  <a:lnTo>
                    <a:pt x="559" y="1043"/>
                  </a:lnTo>
                  <a:lnTo>
                    <a:pt x="559" y="1043"/>
                  </a:lnTo>
                  <a:lnTo>
                    <a:pt x="561" y="1038"/>
                  </a:lnTo>
                  <a:lnTo>
                    <a:pt x="561" y="1038"/>
                  </a:lnTo>
                  <a:lnTo>
                    <a:pt x="568" y="1038"/>
                  </a:lnTo>
                  <a:lnTo>
                    <a:pt x="568" y="1038"/>
                  </a:lnTo>
                  <a:lnTo>
                    <a:pt x="574" y="1038"/>
                  </a:lnTo>
                  <a:lnTo>
                    <a:pt x="582" y="1037"/>
                  </a:lnTo>
                  <a:lnTo>
                    <a:pt x="582" y="1037"/>
                  </a:lnTo>
                  <a:lnTo>
                    <a:pt x="589" y="1035"/>
                  </a:lnTo>
                  <a:lnTo>
                    <a:pt x="598" y="1034"/>
                  </a:lnTo>
                  <a:lnTo>
                    <a:pt x="598" y="1034"/>
                  </a:lnTo>
                  <a:lnTo>
                    <a:pt x="603" y="1034"/>
                  </a:lnTo>
                  <a:lnTo>
                    <a:pt x="606" y="1030"/>
                  </a:lnTo>
                  <a:lnTo>
                    <a:pt x="606" y="1030"/>
                  </a:lnTo>
                  <a:lnTo>
                    <a:pt x="609" y="1027"/>
                  </a:lnTo>
                  <a:lnTo>
                    <a:pt x="611" y="1022"/>
                  </a:lnTo>
                  <a:lnTo>
                    <a:pt x="611" y="1022"/>
                  </a:lnTo>
                  <a:lnTo>
                    <a:pt x="618" y="1003"/>
                  </a:lnTo>
                  <a:lnTo>
                    <a:pt x="620" y="994"/>
                  </a:lnTo>
                  <a:lnTo>
                    <a:pt x="622" y="986"/>
                  </a:lnTo>
                  <a:lnTo>
                    <a:pt x="622" y="986"/>
                  </a:lnTo>
                  <a:lnTo>
                    <a:pt x="630" y="977"/>
                  </a:lnTo>
                  <a:lnTo>
                    <a:pt x="630" y="977"/>
                  </a:lnTo>
                  <a:lnTo>
                    <a:pt x="632" y="976"/>
                  </a:lnTo>
                  <a:lnTo>
                    <a:pt x="632" y="976"/>
                  </a:lnTo>
                  <a:lnTo>
                    <a:pt x="634" y="985"/>
                  </a:lnTo>
                  <a:lnTo>
                    <a:pt x="636" y="988"/>
                  </a:lnTo>
                  <a:lnTo>
                    <a:pt x="636" y="988"/>
                  </a:lnTo>
                  <a:lnTo>
                    <a:pt x="639" y="983"/>
                  </a:lnTo>
                  <a:lnTo>
                    <a:pt x="639" y="983"/>
                  </a:lnTo>
                  <a:lnTo>
                    <a:pt x="650" y="926"/>
                  </a:lnTo>
                  <a:lnTo>
                    <a:pt x="650" y="926"/>
                  </a:lnTo>
                  <a:lnTo>
                    <a:pt x="651" y="920"/>
                  </a:lnTo>
                  <a:lnTo>
                    <a:pt x="652" y="916"/>
                  </a:lnTo>
                  <a:lnTo>
                    <a:pt x="653" y="913"/>
                  </a:lnTo>
                  <a:lnTo>
                    <a:pt x="653" y="913"/>
                  </a:lnTo>
                  <a:lnTo>
                    <a:pt x="655" y="911"/>
                  </a:lnTo>
                  <a:lnTo>
                    <a:pt x="655" y="909"/>
                  </a:lnTo>
                  <a:lnTo>
                    <a:pt x="655" y="909"/>
                  </a:lnTo>
                  <a:lnTo>
                    <a:pt x="653" y="903"/>
                  </a:lnTo>
                  <a:lnTo>
                    <a:pt x="655" y="895"/>
                  </a:lnTo>
                  <a:lnTo>
                    <a:pt x="657" y="883"/>
                  </a:lnTo>
                  <a:lnTo>
                    <a:pt x="657" y="883"/>
                  </a:lnTo>
                  <a:lnTo>
                    <a:pt x="665" y="842"/>
                  </a:lnTo>
                  <a:lnTo>
                    <a:pt x="672" y="801"/>
                  </a:lnTo>
                  <a:lnTo>
                    <a:pt x="672" y="801"/>
                  </a:lnTo>
                  <a:lnTo>
                    <a:pt x="673" y="789"/>
                  </a:lnTo>
                  <a:lnTo>
                    <a:pt x="675" y="775"/>
                  </a:lnTo>
                  <a:lnTo>
                    <a:pt x="675" y="763"/>
                  </a:lnTo>
                  <a:lnTo>
                    <a:pt x="675" y="749"/>
                  </a:lnTo>
                  <a:lnTo>
                    <a:pt x="675" y="749"/>
                  </a:lnTo>
                  <a:lnTo>
                    <a:pt x="673" y="735"/>
                  </a:lnTo>
                  <a:lnTo>
                    <a:pt x="675" y="722"/>
                  </a:lnTo>
                  <a:lnTo>
                    <a:pt x="675" y="722"/>
                  </a:lnTo>
                  <a:close/>
                  <a:moveTo>
                    <a:pt x="382" y="830"/>
                  </a:moveTo>
                  <a:lnTo>
                    <a:pt x="382" y="830"/>
                  </a:lnTo>
                  <a:lnTo>
                    <a:pt x="366" y="832"/>
                  </a:lnTo>
                  <a:lnTo>
                    <a:pt x="350" y="833"/>
                  </a:lnTo>
                  <a:lnTo>
                    <a:pt x="350" y="833"/>
                  </a:lnTo>
                  <a:lnTo>
                    <a:pt x="346" y="830"/>
                  </a:lnTo>
                  <a:lnTo>
                    <a:pt x="346" y="825"/>
                  </a:lnTo>
                  <a:lnTo>
                    <a:pt x="346" y="825"/>
                  </a:lnTo>
                  <a:lnTo>
                    <a:pt x="354" y="775"/>
                  </a:lnTo>
                  <a:lnTo>
                    <a:pt x="354" y="775"/>
                  </a:lnTo>
                  <a:lnTo>
                    <a:pt x="355" y="771"/>
                  </a:lnTo>
                  <a:lnTo>
                    <a:pt x="355" y="771"/>
                  </a:lnTo>
                  <a:lnTo>
                    <a:pt x="362" y="780"/>
                  </a:lnTo>
                  <a:lnTo>
                    <a:pt x="362" y="780"/>
                  </a:lnTo>
                  <a:lnTo>
                    <a:pt x="368" y="775"/>
                  </a:lnTo>
                  <a:lnTo>
                    <a:pt x="373" y="770"/>
                  </a:lnTo>
                  <a:lnTo>
                    <a:pt x="380" y="764"/>
                  </a:lnTo>
                  <a:lnTo>
                    <a:pt x="385" y="759"/>
                  </a:lnTo>
                  <a:lnTo>
                    <a:pt x="385" y="759"/>
                  </a:lnTo>
                  <a:lnTo>
                    <a:pt x="387" y="761"/>
                  </a:lnTo>
                  <a:lnTo>
                    <a:pt x="387" y="763"/>
                  </a:lnTo>
                  <a:lnTo>
                    <a:pt x="387" y="763"/>
                  </a:lnTo>
                  <a:lnTo>
                    <a:pt x="387" y="820"/>
                  </a:lnTo>
                  <a:lnTo>
                    <a:pt x="387" y="820"/>
                  </a:lnTo>
                  <a:lnTo>
                    <a:pt x="388" y="822"/>
                  </a:lnTo>
                  <a:lnTo>
                    <a:pt x="388" y="822"/>
                  </a:lnTo>
                  <a:lnTo>
                    <a:pt x="387" y="825"/>
                  </a:lnTo>
                  <a:lnTo>
                    <a:pt x="386" y="827"/>
                  </a:lnTo>
                  <a:lnTo>
                    <a:pt x="385" y="828"/>
                  </a:lnTo>
                  <a:lnTo>
                    <a:pt x="382" y="830"/>
                  </a:lnTo>
                  <a:lnTo>
                    <a:pt x="382" y="830"/>
                  </a:lnTo>
                  <a:close/>
                  <a:moveTo>
                    <a:pt x="575" y="862"/>
                  </a:moveTo>
                  <a:lnTo>
                    <a:pt x="575" y="862"/>
                  </a:lnTo>
                  <a:lnTo>
                    <a:pt x="568" y="878"/>
                  </a:lnTo>
                  <a:lnTo>
                    <a:pt x="561" y="894"/>
                  </a:lnTo>
                  <a:lnTo>
                    <a:pt x="546" y="929"/>
                  </a:lnTo>
                  <a:lnTo>
                    <a:pt x="546" y="929"/>
                  </a:lnTo>
                  <a:lnTo>
                    <a:pt x="543" y="934"/>
                  </a:lnTo>
                  <a:lnTo>
                    <a:pt x="538" y="937"/>
                  </a:lnTo>
                  <a:lnTo>
                    <a:pt x="538" y="937"/>
                  </a:lnTo>
                  <a:lnTo>
                    <a:pt x="531" y="942"/>
                  </a:lnTo>
                  <a:lnTo>
                    <a:pt x="526" y="949"/>
                  </a:lnTo>
                  <a:lnTo>
                    <a:pt x="526" y="949"/>
                  </a:lnTo>
                  <a:lnTo>
                    <a:pt x="520" y="955"/>
                  </a:lnTo>
                  <a:lnTo>
                    <a:pt x="520" y="955"/>
                  </a:lnTo>
                  <a:lnTo>
                    <a:pt x="502" y="970"/>
                  </a:lnTo>
                  <a:lnTo>
                    <a:pt x="502" y="970"/>
                  </a:lnTo>
                  <a:lnTo>
                    <a:pt x="500" y="973"/>
                  </a:lnTo>
                  <a:lnTo>
                    <a:pt x="497" y="977"/>
                  </a:lnTo>
                  <a:lnTo>
                    <a:pt x="497" y="977"/>
                  </a:lnTo>
                  <a:lnTo>
                    <a:pt x="496" y="980"/>
                  </a:lnTo>
                  <a:lnTo>
                    <a:pt x="496" y="982"/>
                  </a:lnTo>
                  <a:lnTo>
                    <a:pt x="497" y="983"/>
                  </a:lnTo>
                  <a:lnTo>
                    <a:pt x="500" y="986"/>
                  </a:lnTo>
                  <a:lnTo>
                    <a:pt x="500" y="986"/>
                  </a:lnTo>
                  <a:lnTo>
                    <a:pt x="505" y="987"/>
                  </a:lnTo>
                  <a:lnTo>
                    <a:pt x="511" y="988"/>
                  </a:lnTo>
                  <a:lnTo>
                    <a:pt x="516" y="988"/>
                  </a:lnTo>
                  <a:lnTo>
                    <a:pt x="521" y="986"/>
                  </a:lnTo>
                  <a:lnTo>
                    <a:pt x="521" y="986"/>
                  </a:lnTo>
                  <a:lnTo>
                    <a:pt x="526" y="982"/>
                  </a:lnTo>
                  <a:lnTo>
                    <a:pt x="531" y="978"/>
                  </a:lnTo>
                  <a:lnTo>
                    <a:pt x="531" y="978"/>
                  </a:lnTo>
                  <a:lnTo>
                    <a:pt x="533" y="975"/>
                  </a:lnTo>
                  <a:lnTo>
                    <a:pt x="533" y="975"/>
                  </a:lnTo>
                  <a:lnTo>
                    <a:pt x="536" y="973"/>
                  </a:lnTo>
                  <a:lnTo>
                    <a:pt x="537" y="973"/>
                  </a:lnTo>
                  <a:lnTo>
                    <a:pt x="538" y="975"/>
                  </a:lnTo>
                  <a:lnTo>
                    <a:pt x="539" y="976"/>
                  </a:lnTo>
                  <a:lnTo>
                    <a:pt x="539" y="976"/>
                  </a:lnTo>
                  <a:lnTo>
                    <a:pt x="542" y="981"/>
                  </a:lnTo>
                  <a:lnTo>
                    <a:pt x="542" y="985"/>
                  </a:lnTo>
                  <a:lnTo>
                    <a:pt x="543" y="989"/>
                  </a:lnTo>
                  <a:lnTo>
                    <a:pt x="542" y="994"/>
                  </a:lnTo>
                  <a:lnTo>
                    <a:pt x="542" y="994"/>
                  </a:lnTo>
                  <a:lnTo>
                    <a:pt x="541" y="998"/>
                  </a:lnTo>
                  <a:lnTo>
                    <a:pt x="539" y="1001"/>
                  </a:lnTo>
                  <a:lnTo>
                    <a:pt x="533" y="1006"/>
                  </a:lnTo>
                  <a:lnTo>
                    <a:pt x="533" y="1006"/>
                  </a:lnTo>
                  <a:lnTo>
                    <a:pt x="523" y="1011"/>
                  </a:lnTo>
                  <a:lnTo>
                    <a:pt x="523" y="1011"/>
                  </a:lnTo>
                  <a:lnTo>
                    <a:pt x="521" y="1012"/>
                  </a:lnTo>
                  <a:lnTo>
                    <a:pt x="518" y="1012"/>
                  </a:lnTo>
                  <a:lnTo>
                    <a:pt x="513" y="1011"/>
                  </a:lnTo>
                  <a:lnTo>
                    <a:pt x="513" y="1011"/>
                  </a:lnTo>
                  <a:lnTo>
                    <a:pt x="476" y="1004"/>
                  </a:lnTo>
                  <a:lnTo>
                    <a:pt x="476" y="1004"/>
                  </a:lnTo>
                  <a:lnTo>
                    <a:pt x="440" y="997"/>
                  </a:lnTo>
                  <a:lnTo>
                    <a:pt x="440" y="997"/>
                  </a:lnTo>
                  <a:lnTo>
                    <a:pt x="435" y="996"/>
                  </a:lnTo>
                  <a:lnTo>
                    <a:pt x="435" y="996"/>
                  </a:lnTo>
                  <a:lnTo>
                    <a:pt x="430" y="994"/>
                  </a:lnTo>
                  <a:lnTo>
                    <a:pt x="427" y="992"/>
                  </a:lnTo>
                  <a:lnTo>
                    <a:pt x="424" y="988"/>
                  </a:lnTo>
                  <a:lnTo>
                    <a:pt x="422" y="983"/>
                  </a:lnTo>
                  <a:lnTo>
                    <a:pt x="422" y="983"/>
                  </a:lnTo>
                  <a:lnTo>
                    <a:pt x="420" y="973"/>
                  </a:lnTo>
                  <a:lnTo>
                    <a:pt x="420" y="973"/>
                  </a:lnTo>
                  <a:lnTo>
                    <a:pt x="409" y="883"/>
                  </a:lnTo>
                  <a:lnTo>
                    <a:pt x="409" y="883"/>
                  </a:lnTo>
                  <a:lnTo>
                    <a:pt x="397" y="795"/>
                  </a:lnTo>
                  <a:lnTo>
                    <a:pt x="397" y="795"/>
                  </a:lnTo>
                  <a:lnTo>
                    <a:pt x="393" y="763"/>
                  </a:lnTo>
                  <a:lnTo>
                    <a:pt x="393" y="763"/>
                  </a:lnTo>
                  <a:lnTo>
                    <a:pt x="393" y="758"/>
                  </a:lnTo>
                  <a:lnTo>
                    <a:pt x="394" y="753"/>
                  </a:lnTo>
                  <a:lnTo>
                    <a:pt x="397" y="749"/>
                  </a:lnTo>
                  <a:lnTo>
                    <a:pt x="399" y="745"/>
                  </a:lnTo>
                  <a:lnTo>
                    <a:pt x="399" y="745"/>
                  </a:lnTo>
                  <a:lnTo>
                    <a:pt x="402" y="744"/>
                  </a:lnTo>
                  <a:lnTo>
                    <a:pt x="404" y="743"/>
                  </a:lnTo>
                  <a:lnTo>
                    <a:pt x="411" y="743"/>
                  </a:lnTo>
                  <a:lnTo>
                    <a:pt x="411" y="743"/>
                  </a:lnTo>
                  <a:lnTo>
                    <a:pt x="432" y="748"/>
                  </a:lnTo>
                  <a:lnTo>
                    <a:pt x="432" y="748"/>
                  </a:lnTo>
                  <a:lnTo>
                    <a:pt x="541" y="778"/>
                  </a:lnTo>
                  <a:lnTo>
                    <a:pt x="541" y="778"/>
                  </a:lnTo>
                  <a:lnTo>
                    <a:pt x="547" y="780"/>
                  </a:lnTo>
                  <a:lnTo>
                    <a:pt x="552" y="780"/>
                  </a:lnTo>
                  <a:lnTo>
                    <a:pt x="552" y="780"/>
                  </a:lnTo>
                  <a:lnTo>
                    <a:pt x="552" y="763"/>
                  </a:lnTo>
                  <a:lnTo>
                    <a:pt x="552" y="755"/>
                  </a:lnTo>
                  <a:lnTo>
                    <a:pt x="552" y="747"/>
                  </a:lnTo>
                  <a:lnTo>
                    <a:pt x="552" y="747"/>
                  </a:lnTo>
                  <a:lnTo>
                    <a:pt x="553" y="733"/>
                  </a:lnTo>
                  <a:lnTo>
                    <a:pt x="553" y="719"/>
                  </a:lnTo>
                  <a:lnTo>
                    <a:pt x="553" y="719"/>
                  </a:lnTo>
                  <a:lnTo>
                    <a:pt x="554" y="650"/>
                  </a:lnTo>
                  <a:lnTo>
                    <a:pt x="554" y="650"/>
                  </a:lnTo>
                  <a:lnTo>
                    <a:pt x="556" y="630"/>
                  </a:lnTo>
                  <a:lnTo>
                    <a:pt x="559" y="609"/>
                  </a:lnTo>
                  <a:lnTo>
                    <a:pt x="559" y="609"/>
                  </a:lnTo>
                  <a:lnTo>
                    <a:pt x="562" y="613"/>
                  </a:lnTo>
                  <a:lnTo>
                    <a:pt x="562" y="613"/>
                  </a:lnTo>
                  <a:lnTo>
                    <a:pt x="565" y="635"/>
                  </a:lnTo>
                  <a:lnTo>
                    <a:pt x="565" y="635"/>
                  </a:lnTo>
                  <a:lnTo>
                    <a:pt x="567" y="642"/>
                  </a:lnTo>
                  <a:lnTo>
                    <a:pt x="567" y="642"/>
                  </a:lnTo>
                  <a:lnTo>
                    <a:pt x="568" y="657"/>
                  </a:lnTo>
                  <a:lnTo>
                    <a:pt x="569" y="671"/>
                  </a:lnTo>
                  <a:lnTo>
                    <a:pt x="569" y="671"/>
                  </a:lnTo>
                  <a:lnTo>
                    <a:pt x="570" y="676"/>
                  </a:lnTo>
                  <a:lnTo>
                    <a:pt x="570" y="682"/>
                  </a:lnTo>
                  <a:lnTo>
                    <a:pt x="570" y="682"/>
                  </a:lnTo>
                  <a:lnTo>
                    <a:pt x="569" y="713"/>
                  </a:lnTo>
                  <a:lnTo>
                    <a:pt x="569" y="713"/>
                  </a:lnTo>
                  <a:lnTo>
                    <a:pt x="569" y="719"/>
                  </a:lnTo>
                  <a:lnTo>
                    <a:pt x="572" y="725"/>
                  </a:lnTo>
                  <a:lnTo>
                    <a:pt x="572" y="725"/>
                  </a:lnTo>
                  <a:lnTo>
                    <a:pt x="573" y="735"/>
                  </a:lnTo>
                  <a:lnTo>
                    <a:pt x="575" y="745"/>
                  </a:lnTo>
                  <a:lnTo>
                    <a:pt x="575" y="766"/>
                  </a:lnTo>
                  <a:lnTo>
                    <a:pt x="575" y="766"/>
                  </a:lnTo>
                  <a:lnTo>
                    <a:pt x="575" y="768"/>
                  </a:lnTo>
                  <a:lnTo>
                    <a:pt x="575" y="768"/>
                  </a:lnTo>
                  <a:lnTo>
                    <a:pt x="575" y="779"/>
                  </a:lnTo>
                  <a:lnTo>
                    <a:pt x="575" y="790"/>
                  </a:lnTo>
                  <a:lnTo>
                    <a:pt x="574" y="812"/>
                  </a:lnTo>
                  <a:lnTo>
                    <a:pt x="574" y="812"/>
                  </a:lnTo>
                  <a:lnTo>
                    <a:pt x="574" y="823"/>
                  </a:lnTo>
                  <a:lnTo>
                    <a:pt x="575" y="830"/>
                  </a:lnTo>
                  <a:lnTo>
                    <a:pt x="577" y="835"/>
                  </a:lnTo>
                  <a:lnTo>
                    <a:pt x="577" y="835"/>
                  </a:lnTo>
                  <a:lnTo>
                    <a:pt x="578" y="839"/>
                  </a:lnTo>
                  <a:lnTo>
                    <a:pt x="578" y="844"/>
                  </a:lnTo>
                  <a:lnTo>
                    <a:pt x="579" y="853"/>
                  </a:lnTo>
                  <a:lnTo>
                    <a:pt x="579" y="853"/>
                  </a:lnTo>
                  <a:lnTo>
                    <a:pt x="578" y="857"/>
                  </a:lnTo>
                  <a:lnTo>
                    <a:pt x="575" y="862"/>
                  </a:lnTo>
                  <a:lnTo>
                    <a:pt x="575" y="862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norm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en-US" dirty="0">
                <a:cs typeface="+mn-ea"/>
                <a:sym typeface="+mn-lt"/>
              </a:endParaRPr>
            </a:p>
          </p:txBody>
        </p:sp>
        <p:sp>
          <p:nvSpPr>
            <p:cNvPr id="17" name="íslïḑè"/>
            <p:cNvSpPr/>
            <p:nvPr>
              <p:custDataLst>
                <p:tags r:id="rId12"/>
              </p:custDataLst>
            </p:nvPr>
          </p:nvSpPr>
          <p:spPr>
            <a:xfrm>
              <a:off x="4191081" y="2808594"/>
              <a:ext cx="937532" cy="191830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rtlCol="0" anchor="ctr">
              <a:normAutofit fontScale="25000" lnSpcReduction="20000"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9pPr>
            </a:lstStyle>
            <a:p>
              <a:pPr algn="ctr"/>
              <a:endParaRPr lang="en-US" dirty="0">
                <a:cs typeface="+mn-ea"/>
                <a:sym typeface="+mn-lt"/>
              </a:endParaRPr>
            </a:p>
          </p:txBody>
        </p:sp>
        <p:sp>
          <p:nvSpPr>
            <p:cNvPr id="18" name="isḷïde"/>
            <p:cNvSpPr/>
            <p:nvPr>
              <p:custDataLst>
                <p:tags r:id="rId13"/>
              </p:custDataLst>
            </p:nvPr>
          </p:nvSpPr>
          <p:spPr bwMode="auto">
            <a:xfrm>
              <a:off x="4485680" y="1653007"/>
              <a:ext cx="348335" cy="1316950"/>
            </a:xfrm>
            <a:custGeom>
              <a:avLst/>
              <a:gdLst>
                <a:gd name="T0" fmla="*/ 22 w 497"/>
                <a:gd name="T1" fmla="*/ 991 h 1879"/>
                <a:gd name="T2" fmla="*/ 81 w 497"/>
                <a:gd name="T3" fmla="*/ 1012 h 1879"/>
                <a:gd name="T4" fmla="*/ 113 w 497"/>
                <a:gd name="T5" fmla="*/ 1092 h 1879"/>
                <a:gd name="T6" fmla="*/ 118 w 497"/>
                <a:gd name="T7" fmla="*/ 1238 h 1879"/>
                <a:gd name="T8" fmla="*/ 97 w 497"/>
                <a:gd name="T9" fmla="*/ 1333 h 1879"/>
                <a:gd name="T10" fmla="*/ 71 w 497"/>
                <a:gd name="T11" fmla="*/ 1513 h 1879"/>
                <a:gd name="T12" fmla="*/ 50 w 497"/>
                <a:gd name="T13" fmla="*/ 1659 h 1879"/>
                <a:gd name="T14" fmla="*/ 57 w 497"/>
                <a:gd name="T15" fmla="*/ 1745 h 1879"/>
                <a:gd name="T16" fmla="*/ 72 w 497"/>
                <a:gd name="T17" fmla="*/ 1870 h 1879"/>
                <a:gd name="T18" fmla="*/ 162 w 497"/>
                <a:gd name="T19" fmla="*/ 1859 h 1879"/>
                <a:gd name="T20" fmla="*/ 158 w 497"/>
                <a:gd name="T21" fmla="*/ 1721 h 1879"/>
                <a:gd name="T22" fmla="*/ 184 w 497"/>
                <a:gd name="T23" fmla="*/ 1600 h 1879"/>
                <a:gd name="T24" fmla="*/ 231 w 497"/>
                <a:gd name="T25" fmla="*/ 1327 h 1879"/>
                <a:gd name="T26" fmla="*/ 262 w 497"/>
                <a:gd name="T27" fmla="*/ 1211 h 1879"/>
                <a:gd name="T28" fmla="*/ 249 w 497"/>
                <a:gd name="T29" fmla="*/ 1379 h 1879"/>
                <a:gd name="T30" fmla="*/ 247 w 497"/>
                <a:gd name="T31" fmla="*/ 1506 h 1879"/>
                <a:gd name="T32" fmla="*/ 247 w 497"/>
                <a:gd name="T33" fmla="*/ 1619 h 1879"/>
                <a:gd name="T34" fmla="*/ 242 w 497"/>
                <a:gd name="T35" fmla="*/ 1725 h 1879"/>
                <a:gd name="T36" fmla="*/ 352 w 497"/>
                <a:gd name="T37" fmla="*/ 1759 h 1879"/>
                <a:gd name="T38" fmla="*/ 493 w 497"/>
                <a:gd name="T39" fmla="*/ 1756 h 1879"/>
                <a:gd name="T40" fmla="*/ 439 w 497"/>
                <a:gd name="T41" fmla="*/ 1718 h 1879"/>
                <a:gd name="T42" fmla="*/ 358 w 497"/>
                <a:gd name="T43" fmla="*/ 1642 h 1879"/>
                <a:gd name="T44" fmla="*/ 346 w 497"/>
                <a:gd name="T45" fmla="*/ 1564 h 1879"/>
                <a:gd name="T46" fmla="*/ 384 w 497"/>
                <a:gd name="T47" fmla="*/ 1415 h 1879"/>
                <a:gd name="T48" fmla="*/ 419 w 497"/>
                <a:gd name="T49" fmla="*/ 1170 h 1879"/>
                <a:gd name="T50" fmla="*/ 459 w 497"/>
                <a:gd name="T51" fmla="*/ 999 h 1879"/>
                <a:gd name="T52" fmla="*/ 485 w 497"/>
                <a:gd name="T53" fmla="*/ 913 h 1879"/>
                <a:gd name="T54" fmla="*/ 454 w 497"/>
                <a:gd name="T55" fmla="*/ 699 h 1879"/>
                <a:gd name="T56" fmla="*/ 450 w 497"/>
                <a:gd name="T57" fmla="*/ 447 h 1879"/>
                <a:gd name="T58" fmla="*/ 382 w 497"/>
                <a:gd name="T59" fmla="*/ 354 h 1879"/>
                <a:gd name="T60" fmla="*/ 398 w 497"/>
                <a:gd name="T61" fmla="*/ 461 h 1879"/>
                <a:gd name="T62" fmla="*/ 428 w 497"/>
                <a:gd name="T63" fmla="*/ 798 h 1879"/>
                <a:gd name="T64" fmla="*/ 386 w 497"/>
                <a:gd name="T65" fmla="*/ 760 h 1879"/>
                <a:gd name="T66" fmla="*/ 382 w 497"/>
                <a:gd name="T67" fmla="*/ 456 h 1879"/>
                <a:gd name="T68" fmla="*/ 331 w 497"/>
                <a:gd name="T69" fmla="*/ 315 h 1879"/>
                <a:gd name="T70" fmla="*/ 372 w 497"/>
                <a:gd name="T71" fmla="*/ 217 h 1879"/>
                <a:gd name="T72" fmla="*/ 390 w 497"/>
                <a:gd name="T73" fmla="*/ 129 h 1879"/>
                <a:gd name="T74" fmla="*/ 392 w 497"/>
                <a:gd name="T75" fmla="*/ 86 h 1879"/>
                <a:gd name="T76" fmla="*/ 392 w 497"/>
                <a:gd name="T77" fmla="*/ 63 h 1879"/>
                <a:gd name="T78" fmla="*/ 373 w 497"/>
                <a:gd name="T79" fmla="*/ 34 h 1879"/>
                <a:gd name="T80" fmla="*/ 350 w 497"/>
                <a:gd name="T81" fmla="*/ 21 h 1879"/>
                <a:gd name="T82" fmla="*/ 329 w 497"/>
                <a:gd name="T83" fmla="*/ 5 h 1879"/>
                <a:gd name="T84" fmla="*/ 320 w 497"/>
                <a:gd name="T85" fmla="*/ 6 h 1879"/>
                <a:gd name="T86" fmla="*/ 310 w 497"/>
                <a:gd name="T87" fmla="*/ 1 h 1879"/>
                <a:gd name="T88" fmla="*/ 289 w 497"/>
                <a:gd name="T89" fmla="*/ 10 h 1879"/>
                <a:gd name="T90" fmla="*/ 268 w 497"/>
                <a:gd name="T91" fmla="*/ 28 h 1879"/>
                <a:gd name="T92" fmla="*/ 228 w 497"/>
                <a:gd name="T93" fmla="*/ 57 h 1879"/>
                <a:gd name="T94" fmla="*/ 206 w 497"/>
                <a:gd name="T95" fmla="*/ 99 h 1879"/>
                <a:gd name="T96" fmla="*/ 208 w 497"/>
                <a:gd name="T97" fmla="*/ 136 h 1879"/>
                <a:gd name="T98" fmla="*/ 233 w 497"/>
                <a:gd name="T99" fmla="*/ 210 h 1879"/>
                <a:gd name="T100" fmla="*/ 314 w 497"/>
                <a:gd name="T101" fmla="*/ 318 h 1879"/>
                <a:gd name="T102" fmla="*/ 335 w 497"/>
                <a:gd name="T103" fmla="*/ 527 h 1879"/>
                <a:gd name="T104" fmla="*/ 210 w 497"/>
                <a:gd name="T105" fmla="*/ 287 h 1879"/>
                <a:gd name="T106" fmla="*/ 73 w 497"/>
                <a:gd name="T107" fmla="*/ 341 h 1879"/>
                <a:gd name="T108" fmla="*/ 42 w 497"/>
                <a:gd name="T109" fmla="*/ 479 h 1879"/>
                <a:gd name="T110" fmla="*/ 32 w 497"/>
                <a:gd name="T111" fmla="*/ 598 h 1879"/>
                <a:gd name="T112" fmla="*/ 21 w 497"/>
                <a:gd name="T113" fmla="*/ 704 h 1879"/>
                <a:gd name="T114" fmla="*/ 298 w 497"/>
                <a:gd name="T115" fmla="*/ 12 h 1879"/>
                <a:gd name="T116" fmla="*/ 104 w 497"/>
                <a:gd name="T117" fmla="*/ 985 h 1879"/>
                <a:gd name="T118" fmla="*/ 113 w 497"/>
                <a:gd name="T119" fmla="*/ 772 h 1879"/>
                <a:gd name="T120" fmla="*/ 252 w 497"/>
                <a:gd name="T121" fmla="*/ 1005 h 1879"/>
                <a:gd name="T122" fmla="*/ 124 w 497"/>
                <a:gd name="T123" fmla="*/ 958 h 18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497" h="1879">
                  <a:moveTo>
                    <a:pt x="0" y="933"/>
                  </a:moveTo>
                  <a:lnTo>
                    <a:pt x="0" y="933"/>
                  </a:lnTo>
                  <a:lnTo>
                    <a:pt x="10" y="931"/>
                  </a:lnTo>
                  <a:lnTo>
                    <a:pt x="10" y="931"/>
                  </a:lnTo>
                  <a:lnTo>
                    <a:pt x="10" y="933"/>
                  </a:lnTo>
                  <a:lnTo>
                    <a:pt x="11" y="936"/>
                  </a:lnTo>
                  <a:lnTo>
                    <a:pt x="16" y="938"/>
                  </a:lnTo>
                  <a:lnTo>
                    <a:pt x="16" y="938"/>
                  </a:lnTo>
                  <a:lnTo>
                    <a:pt x="19" y="941"/>
                  </a:lnTo>
                  <a:lnTo>
                    <a:pt x="20" y="944"/>
                  </a:lnTo>
                  <a:lnTo>
                    <a:pt x="20" y="944"/>
                  </a:lnTo>
                  <a:lnTo>
                    <a:pt x="20" y="973"/>
                  </a:lnTo>
                  <a:lnTo>
                    <a:pt x="20" y="973"/>
                  </a:lnTo>
                  <a:lnTo>
                    <a:pt x="20" y="983"/>
                  </a:lnTo>
                  <a:lnTo>
                    <a:pt x="22" y="991"/>
                  </a:lnTo>
                  <a:lnTo>
                    <a:pt x="22" y="991"/>
                  </a:lnTo>
                  <a:lnTo>
                    <a:pt x="25" y="995"/>
                  </a:lnTo>
                  <a:lnTo>
                    <a:pt x="29" y="999"/>
                  </a:lnTo>
                  <a:lnTo>
                    <a:pt x="29" y="999"/>
                  </a:lnTo>
                  <a:lnTo>
                    <a:pt x="39" y="1006"/>
                  </a:lnTo>
                  <a:lnTo>
                    <a:pt x="50" y="1011"/>
                  </a:lnTo>
                  <a:lnTo>
                    <a:pt x="50" y="1011"/>
                  </a:lnTo>
                  <a:lnTo>
                    <a:pt x="53" y="1012"/>
                  </a:lnTo>
                  <a:lnTo>
                    <a:pt x="57" y="1011"/>
                  </a:lnTo>
                  <a:lnTo>
                    <a:pt x="57" y="1011"/>
                  </a:lnTo>
                  <a:lnTo>
                    <a:pt x="61" y="1011"/>
                  </a:lnTo>
                  <a:lnTo>
                    <a:pt x="63" y="1011"/>
                  </a:lnTo>
                  <a:lnTo>
                    <a:pt x="63" y="1011"/>
                  </a:lnTo>
                  <a:lnTo>
                    <a:pt x="72" y="1014"/>
                  </a:lnTo>
                  <a:lnTo>
                    <a:pt x="77" y="1014"/>
                  </a:lnTo>
                  <a:lnTo>
                    <a:pt x="81" y="1012"/>
                  </a:lnTo>
                  <a:lnTo>
                    <a:pt x="81" y="1012"/>
                  </a:lnTo>
                  <a:lnTo>
                    <a:pt x="84" y="1012"/>
                  </a:lnTo>
                  <a:lnTo>
                    <a:pt x="84" y="1012"/>
                  </a:lnTo>
                  <a:lnTo>
                    <a:pt x="91" y="1014"/>
                  </a:lnTo>
                  <a:lnTo>
                    <a:pt x="91" y="1014"/>
                  </a:lnTo>
                  <a:lnTo>
                    <a:pt x="99" y="1012"/>
                  </a:lnTo>
                  <a:lnTo>
                    <a:pt x="107" y="1014"/>
                  </a:lnTo>
                  <a:lnTo>
                    <a:pt x="107" y="1014"/>
                  </a:lnTo>
                  <a:lnTo>
                    <a:pt x="110" y="1014"/>
                  </a:lnTo>
                  <a:lnTo>
                    <a:pt x="114" y="1012"/>
                  </a:lnTo>
                  <a:lnTo>
                    <a:pt x="114" y="1012"/>
                  </a:lnTo>
                  <a:lnTo>
                    <a:pt x="113" y="1022"/>
                  </a:lnTo>
                  <a:lnTo>
                    <a:pt x="113" y="1022"/>
                  </a:lnTo>
                  <a:lnTo>
                    <a:pt x="112" y="1052"/>
                  </a:lnTo>
                  <a:lnTo>
                    <a:pt x="112" y="1052"/>
                  </a:lnTo>
                  <a:lnTo>
                    <a:pt x="113" y="1092"/>
                  </a:lnTo>
                  <a:lnTo>
                    <a:pt x="113" y="1092"/>
                  </a:lnTo>
                  <a:lnTo>
                    <a:pt x="114" y="1125"/>
                  </a:lnTo>
                  <a:lnTo>
                    <a:pt x="114" y="1125"/>
                  </a:lnTo>
                  <a:lnTo>
                    <a:pt x="118" y="1169"/>
                  </a:lnTo>
                  <a:lnTo>
                    <a:pt x="118" y="1169"/>
                  </a:lnTo>
                  <a:lnTo>
                    <a:pt x="119" y="1191"/>
                  </a:lnTo>
                  <a:lnTo>
                    <a:pt x="119" y="1191"/>
                  </a:lnTo>
                  <a:lnTo>
                    <a:pt x="119" y="1200"/>
                  </a:lnTo>
                  <a:lnTo>
                    <a:pt x="118" y="1208"/>
                  </a:lnTo>
                  <a:lnTo>
                    <a:pt x="118" y="1208"/>
                  </a:lnTo>
                  <a:lnTo>
                    <a:pt x="119" y="1216"/>
                  </a:lnTo>
                  <a:lnTo>
                    <a:pt x="120" y="1223"/>
                  </a:lnTo>
                  <a:lnTo>
                    <a:pt x="120" y="1223"/>
                  </a:lnTo>
                  <a:lnTo>
                    <a:pt x="120" y="1227"/>
                  </a:lnTo>
                  <a:lnTo>
                    <a:pt x="119" y="1231"/>
                  </a:lnTo>
                  <a:lnTo>
                    <a:pt x="118" y="1238"/>
                  </a:lnTo>
                  <a:lnTo>
                    <a:pt x="118" y="1238"/>
                  </a:lnTo>
                  <a:lnTo>
                    <a:pt x="118" y="1260"/>
                  </a:lnTo>
                  <a:lnTo>
                    <a:pt x="118" y="1260"/>
                  </a:lnTo>
                  <a:lnTo>
                    <a:pt x="118" y="1268"/>
                  </a:lnTo>
                  <a:lnTo>
                    <a:pt x="118" y="1268"/>
                  </a:lnTo>
                  <a:lnTo>
                    <a:pt x="117" y="1271"/>
                  </a:lnTo>
                  <a:lnTo>
                    <a:pt x="115" y="1276"/>
                  </a:lnTo>
                  <a:lnTo>
                    <a:pt x="115" y="1276"/>
                  </a:lnTo>
                  <a:lnTo>
                    <a:pt x="115" y="1285"/>
                  </a:lnTo>
                  <a:lnTo>
                    <a:pt x="115" y="1294"/>
                  </a:lnTo>
                  <a:lnTo>
                    <a:pt x="112" y="1312"/>
                  </a:lnTo>
                  <a:lnTo>
                    <a:pt x="112" y="1312"/>
                  </a:lnTo>
                  <a:lnTo>
                    <a:pt x="109" y="1317"/>
                  </a:lnTo>
                  <a:lnTo>
                    <a:pt x="105" y="1321"/>
                  </a:lnTo>
                  <a:lnTo>
                    <a:pt x="105" y="1321"/>
                  </a:lnTo>
                  <a:lnTo>
                    <a:pt x="101" y="1327"/>
                  </a:lnTo>
                  <a:lnTo>
                    <a:pt x="97" y="1333"/>
                  </a:lnTo>
                  <a:lnTo>
                    <a:pt x="94" y="1340"/>
                  </a:lnTo>
                  <a:lnTo>
                    <a:pt x="93" y="1347"/>
                  </a:lnTo>
                  <a:lnTo>
                    <a:pt x="93" y="1347"/>
                  </a:lnTo>
                  <a:lnTo>
                    <a:pt x="91" y="1366"/>
                  </a:lnTo>
                  <a:lnTo>
                    <a:pt x="88" y="1384"/>
                  </a:lnTo>
                  <a:lnTo>
                    <a:pt x="88" y="1384"/>
                  </a:lnTo>
                  <a:lnTo>
                    <a:pt x="86" y="1395"/>
                  </a:lnTo>
                  <a:lnTo>
                    <a:pt x="82" y="1407"/>
                  </a:lnTo>
                  <a:lnTo>
                    <a:pt x="82" y="1407"/>
                  </a:lnTo>
                  <a:lnTo>
                    <a:pt x="78" y="1421"/>
                  </a:lnTo>
                  <a:lnTo>
                    <a:pt x="76" y="1438"/>
                  </a:lnTo>
                  <a:lnTo>
                    <a:pt x="76" y="1438"/>
                  </a:lnTo>
                  <a:lnTo>
                    <a:pt x="73" y="1459"/>
                  </a:lnTo>
                  <a:lnTo>
                    <a:pt x="72" y="1481"/>
                  </a:lnTo>
                  <a:lnTo>
                    <a:pt x="72" y="1481"/>
                  </a:lnTo>
                  <a:lnTo>
                    <a:pt x="71" y="1513"/>
                  </a:lnTo>
                  <a:lnTo>
                    <a:pt x="71" y="1513"/>
                  </a:lnTo>
                  <a:lnTo>
                    <a:pt x="71" y="1542"/>
                  </a:lnTo>
                  <a:lnTo>
                    <a:pt x="71" y="1542"/>
                  </a:lnTo>
                  <a:lnTo>
                    <a:pt x="73" y="1554"/>
                  </a:lnTo>
                  <a:lnTo>
                    <a:pt x="73" y="1554"/>
                  </a:lnTo>
                  <a:lnTo>
                    <a:pt x="73" y="1563"/>
                  </a:lnTo>
                  <a:lnTo>
                    <a:pt x="71" y="1571"/>
                  </a:lnTo>
                  <a:lnTo>
                    <a:pt x="66" y="1586"/>
                  </a:lnTo>
                  <a:lnTo>
                    <a:pt x="66" y="1586"/>
                  </a:lnTo>
                  <a:lnTo>
                    <a:pt x="61" y="1599"/>
                  </a:lnTo>
                  <a:lnTo>
                    <a:pt x="57" y="1611"/>
                  </a:lnTo>
                  <a:lnTo>
                    <a:pt x="52" y="1637"/>
                  </a:lnTo>
                  <a:lnTo>
                    <a:pt x="52" y="1637"/>
                  </a:lnTo>
                  <a:lnTo>
                    <a:pt x="50" y="1648"/>
                  </a:lnTo>
                  <a:lnTo>
                    <a:pt x="50" y="1659"/>
                  </a:lnTo>
                  <a:lnTo>
                    <a:pt x="50" y="1659"/>
                  </a:lnTo>
                  <a:lnTo>
                    <a:pt x="47" y="1678"/>
                  </a:lnTo>
                  <a:lnTo>
                    <a:pt x="47" y="1678"/>
                  </a:lnTo>
                  <a:lnTo>
                    <a:pt x="47" y="1687"/>
                  </a:lnTo>
                  <a:lnTo>
                    <a:pt x="48" y="1694"/>
                  </a:lnTo>
                  <a:lnTo>
                    <a:pt x="53" y="1710"/>
                  </a:lnTo>
                  <a:lnTo>
                    <a:pt x="53" y="1710"/>
                  </a:lnTo>
                  <a:lnTo>
                    <a:pt x="58" y="1725"/>
                  </a:lnTo>
                  <a:lnTo>
                    <a:pt x="58" y="1725"/>
                  </a:lnTo>
                  <a:lnTo>
                    <a:pt x="58" y="1725"/>
                  </a:lnTo>
                  <a:lnTo>
                    <a:pt x="58" y="1725"/>
                  </a:lnTo>
                  <a:lnTo>
                    <a:pt x="62" y="1729"/>
                  </a:lnTo>
                  <a:lnTo>
                    <a:pt x="62" y="1730"/>
                  </a:lnTo>
                  <a:lnTo>
                    <a:pt x="61" y="1733"/>
                  </a:lnTo>
                  <a:lnTo>
                    <a:pt x="61" y="1733"/>
                  </a:lnTo>
                  <a:lnTo>
                    <a:pt x="58" y="1739"/>
                  </a:lnTo>
                  <a:lnTo>
                    <a:pt x="57" y="1745"/>
                  </a:lnTo>
                  <a:lnTo>
                    <a:pt x="57" y="1756"/>
                  </a:lnTo>
                  <a:lnTo>
                    <a:pt x="57" y="1756"/>
                  </a:lnTo>
                  <a:lnTo>
                    <a:pt x="55" y="1775"/>
                  </a:lnTo>
                  <a:lnTo>
                    <a:pt x="55" y="1775"/>
                  </a:lnTo>
                  <a:lnTo>
                    <a:pt x="52" y="1795"/>
                  </a:lnTo>
                  <a:lnTo>
                    <a:pt x="52" y="1795"/>
                  </a:lnTo>
                  <a:lnTo>
                    <a:pt x="50" y="1812"/>
                  </a:lnTo>
                  <a:lnTo>
                    <a:pt x="47" y="1828"/>
                  </a:lnTo>
                  <a:lnTo>
                    <a:pt x="47" y="1828"/>
                  </a:lnTo>
                  <a:lnTo>
                    <a:pt x="46" y="1833"/>
                  </a:lnTo>
                  <a:lnTo>
                    <a:pt x="47" y="1838"/>
                  </a:lnTo>
                  <a:lnTo>
                    <a:pt x="50" y="1848"/>
                  </a:lnTo>
                  <a:lnTo>
                    <a:pt x="50" y="1848"/>
                  </a:lnTo>
                  <a:lnTo>
                    <a:pt x="56" y="1857"/>
                  </a:lnTo>
                  <a:lnTo>
                    <a:pt x="63" y="1864"/>
                  </a:lnTo>
                  <a:lnTo>
                    <a:pt x="72" y="1870"/>
                  </a:lnTo>
                  <a:lnTo>
                    <a:pt x="82" y="1875"/>
                  </a:lnTo>
                  <a:lnTo>
                    <a:pt x="82" y="1875"/>
                  </a:lnTo>
                  <a:lnTo>
                    <a:pt x="89" y="1878"/>
                  </a:lnTo>
                  <a:lnTo>
                    <a:pt x="97" y="1878"/>
                  </a:lnTo>
                  <a:lnTo>
                    <a:pt x="97" y="1878"/>
                  </a:lnTo>
                  <a:lnTo>
                    <a:pt x="112" y="1879"/>
                  </a:lnTo>
                  <a:lnTo>
                    <a:pt x="128" y="1879"/>
                  </a:lnTo>
                  <a:lnTo>
                    <a:pt x="128" y="1879"/>
                  </a:lnTo>
                  <a:lnTo>
                    <a:pt x="140" y="1878"/>
                  </a:lnTo>
                  <a:lnTo>
                    <a:pt x="146" y="1876"/>
                  </a:lnTo>
                  <a:lnTo>
                    <a:pt x="153" y="1873"/>
                  </a:lnTo>
                  <a:lnTo>
                    <a:pt x="153" y="1873"/>
                  </a:lnTo>
                  <a:lnTo>
                    <a:pt x="156" y="1870"/>
                  </a:lnTo>
                  <a:lnTo>
                    <a:pt x="160" y="1868"/>
                  </a:lnTo>
                  <a:lnTo>
                    <a:pt x="161" y="1864"/>
                  </a:lnTo>
                  <a:lnTo>
                    <a:pt x="162" y="1859"/>
                  </a:lnTo>
                  <a:lnTo>
                    <a:pt x="162" y="1859"/>
                  </a:lnTo>
                  <a:lnTo>
                    <a:pt x="162" y="1848"/>
                  </a:lnTo>
                  <a:lnTo>
                    <a:pt x="161" y="1835"/>
                  </a:lnTo>
                  <a:lnTo>
                    <a:pt x="161" y="1835"/>
                  </a:lnTo>
                  <a:lnTo>
                    <a:pt x="159" y="1819"/>
                  </a:lnTo>
                  <a:lnTo>
                    <a:pt x="156" y="1803"/>
                  </a:lnTo>
                  <a:lnTo>
                    <a:pt x="156" y="1803"/>
                  </a:lnTo>
                  <a:lnTo>
                    <a:pt x="150" y="1767"/>
                  </a:lnTo>
                  <a:lnTo>
                    <a:pt x="150" y="1767"/>
                  </a:lnTo>
                  <a:lnTo>
                    <a:pt x="149" y="1736"/>
                  </a:lnTo>
                  <a:lnTo>
                    <a:pt x="149" y="1736"/>
                  </a:lnTo>
                  <a:lnTo>
                    <a:pt x="153" y="1736"/>
                  </a:lnTo>
                  <a:lnTo>
                    <a:pt x="154" y="1734"/>
                  </a:lnTo>
                  <a:lnTo>
                    <a:pt x="155" y="1729"/>
                  </a:lnTo>
                  <a:lnTo>
                    <a:pt x="155" y="1729"/>
                  </a:lnTo>
                  <a:lnTo>
                    <a:pt x="158" y="1721"/>
                  </a:lnTo>
                  <a:lnTo>
                    <a:pt x="161" y="1716"/>
                  </a:lnTo>
                  <a:lnTo>
                    <a:pt x="169" y="1704"/>
                  </a:lnTo>
                  <a:lnTo>
                    <a:pt x="169" y="1704"/>
                  </a:lnTo>
                  <a:lnTo>
                    <a:pt x="174" y="1694"/>
                  </a:lnTo>
                  <a:lnTo>
                    <a:pt x="179" y="1684"/>
                  </a:lnTo>
                  <a:lnTo>
                    <a:pt x="181" y="1673"/>
                  </a:lnTo>
                  <a:lnTo>
                    <a:pt x="184" y="1662"/>
                  </a:lnTo>
                  <a:lnTo>
                    <a:pt x="184" y="1662"/>
                  </a:lnTo>
                  <a:lnTo>
                    <a:pt x="184" y="1658"/>
                  </a:lnTo>
                  <a:lnTo>
                    <a:pt x="180" y="1656"/>
                  </a:lnTo>
                  <a:lnTo>
                    <a:pt x="180" y="1656"/>
                  </a:lnTo>
                  <a:lnTo>
                    <a:pt x="179" y="1652"/>
                  </a:lnTo>
                  <a:lnTo>
                    <a:pt x="177" y="1650"/>
                  </a:lnTo>
                  <a:lnTo>
                    <a:pt x="177" y="1647"/>
                  </a:lnTo>
                  <a:lnTo>
                    <a:pt x="177" y="1647"/>
                  </a:lnTo>
                  <a:lnTo>
                    <a:pt x="184" y="1600"/>
                  </a:lnTo>
                  <a:lnTo>
                    <a:pt x="184" y="1600"/>
                  </a:lnTo>
                  <a:lnTo>
                    <a:pt x="189" y="1558"/>
                  </a:lnTo>
                  <a:lnTo>
                    <a:pt x="189" y="1558"/>
                  </a:lnTo>
                  <a:lnTo>
                    <a:pt x="195" y="1531"/>
                  </a:lnTo>
                  <a:lnTo>
                    <a:pt x="195" y="1531"/>
                  </a:lnTo>
                  <a:lnTo>
                    <a:pt x="201" y="1492"/>
                  </a:lnTo>
                  <a:lnTo>
                    <a:pt x="201" y="1492"/>
                  </a:lnTo>
                  <a:lnTo>
                    <a:pt x="207" y="1461"/>
                  </a:lnTo>
                  <a:lnTo>
                    <a:pt x="207" y="1461"/>
                  </a:lnTo>
                  <a:lnTo>
                    <a:pt x="213" y="1421"/>
                  </a:lnTo>
                  <a:lnTo>
                    <a:pt x="213" y="1421"/>
                  </a:lnTo>
                  <a:lnTo>
                    <a:pt x="223" y="1379"/>
                  </a:lnTo>
                  <a:lnTo>
                    <a:pt x="223" y="1379"/>
                  </a:lnTo>
                  <a:lnTo>
                    <a:pt x="227" y="1352"/>
                  </a:lnTo>
                  <a:lnTo>
                    <a:pt x="227" y="1352"/>
                  </a:lnTo>
                  <a:lnTo>
                    <a:pt x="231" y="1327"/>
                  </a:lnTo>
                  <a:lnTo>
                    <a:pt x="231" y="1327"/>
                  </a:lnTo>
                  <a:lnTo>
                    <a:pt x="237" y="1288"/>
                  </a:lnTo>
                  <a:lnTo>
                    <a:pt x="237" y="1288"/>
                  </a:lnTo>
                  <a:lnTo>
                    <a:pt x="239" y="1275"/>
                  </a:lnTo>
                  <a:lnTo>
                    <a:pt x="242" y="1263"/>
                  </a:lnTo>
                  <a:lnTo>
                    <a:pt x="249" y="1240"/>
                  </a:lnTo>
                  <a:lnTo>
                    <a:pt x="249" y="1240"/>
                  </a:lnTo>
                  <a:lnTo>
                    <a:pt x="253" y="1227"/>
                  </a:lnTo>
                  <a:lnTo>
                    <a:pt x="255" y="1213"/>
                  </a:lnTo>
                  <a:lnTo>
                    <a:pt x="255" y="1213"/>
                  </a:lnTo>
                  <a:lnTo>
                    <a:pt x="260" y="1180"/>
                  </a:lnTo>
                  <a:lnTo>
                    <a:pt x="260" y="1180"/>
                  </a:lnTo>
                  <a:lnTo>
                    <a:pt x="263" y="1187"/>
                  </a:lnTo>
                  <a:lnTo>
                    <a:pt x="263" y="1196"/>
                  </a:lnTo>
                  <a:lnTo>
                    <a:pt x="263" y="1203"/>
                  </a:lnTo>
                  <a:lnTo>
                    <a:pt x="262" y="1211"/>
                  </a:lnTo>
                  <a:lnTo>
                    <a:pt x="262" y="1211"/>
                  </a:lnTo>
                  <a:lnTo>
                    <a:pt x="258" y="1236"/>
                  </a:lnTo>
                  <a:lnTo>
                    <a:pt x="257" y="1248"/>
                  </a:lnTo>
                  <a:lnTo>
                    <a:pt x="257" y="1260"/>
                  </a:lnTo>
                  <a:lnTo>
                    <a:pt x="257" y="1260"/>
                  </a:lnTo>
                  <a:lnTo>
                    <a:pt x="257" y="1283"/>
                  </a:lnTo>
                  <a:lnTo>
                    <a:pt x="257" y="1283"/>
                  </a:lnTo>
                  <a:lnTo>
                    <a:pt x="258" y="1294"/>
                  </a:lnTo>
                  <a:lnTo>
                    <a:pt x="258" y="1294"/>
                  </a:lnTo>
                  <a:lnTo>
                    <a:pt x="254" y="1321"/>
                  </a:lnTo>
                  <a:lnTo>
                    <a:pt x="254" y="1321"/>
                  </a:lnTo>
                  <a:lnTo>
                    <a:pt x="253" y="1337"/>
                  </a:lnTo>
                  <a:lnTo>
                    <a:pt x="253" y="1337"/>
                  </a:lnTo>
                  <a:lnTo>
                    <a:pt x="250" y="1357"/>
                  </a:lnTo>
                  <a:lnTo>
                    <a:pt x="250" y="1357"/>
                  </a:lnTo>
                  <a:lnTo>
                    <a:pt x="249" y="1379"/>
                  </a:lnTo>
                  <a:lnTo>
                    <a:pt x="249" y="1379"/>
                  </a:lnTo>
                  <a:lnTo>
                    <a:pt x="249" y="1388"/>
                  </a:lnTo>
                  <a:lnTo>
                    <a:pt x="249" y="1388"/>
                  </a:lnTo>
                  <a:lnTo>
                    <a:pt x="249" y="1405"/>
                  </a:lnTo>
                  <a:lnTo>
                    <a:pt x="249" y="1423"/>
                  </a:lnTo>
                  <a:lnTo>
                    <a:pt x="249" y="1423"/>
                  </a:lnTo>
                  <a:lnTo>
                    <a:pt x="250" y="1434"/>
                  </a:lnTo>
                  <a:lnTo>
                    <a:pt x="253" y="1446"/>
                  </a:lnTo>
                  <a:lnTo>
                    <a:pt x="253" y="1446"/>
                  </a:lnTo>
                  <a:lnTo>
                    <a:pt x="253" y="1454"/>
                  </a:lnTo>
                  <a:lnTo>
                    <a:pt x="252" y="1461"/>
                  </a:lnTo>
                  <a:lnTo>
                    <a:pt x="252" y="1461"/>
                  </a:lnTo>
                  <a:lnTo>
                    <a:pt x="250" y="1481"/>
                  </a:lnTo>
                  <a:lnTo>
                    <a:pt x="250" y="1481"/>
                  </a:lnTo>
                  <a:lnTo>
                    <a:pt x="247" y="1506"/>
                  </a:lnTo>
                  <a:lnTo>
                    <a:pt x="247" y="1506"/>
                  </a:lnTo>
                  <a:lnTo>
                    <a:pt x="247" y="1527"/>
                  </a:lnTo>
                  <a:lnTo>
                    <a:pt x="247" y="1527"/>
                  </a:lnTo>
                  <a:lnTo>
                    <a:pt x="247" y="1540"/>
                  </a:lnTo>
                  <a:lnTo>
                    <a:pt x="247" y="1554"/>
                  </a:lnTo>
                  <a:lnTo>
                    <a:pt x="247" y="1554"/>
                  </a:lnTo>
                  <a:lnTo>
                    <a:pt x="246" y="1564"/>
                  </a:lnTo>
                  <a:lnTo>
                    <a:pt x="242" y="1573"/>
                  </a:lnTo>
                  <a:lnTo>
                    <a:pt x="242" y="1573"/>
                  </a:lnTo>
                  <a:lnTo>
                    <a:pt x="233" y="1595"/>
                  </a:lnTo>
                  <a:lnTo>
                    <a:pt x="233" y="1595"/>
                  </a:lnTo>
                  <a:lnTo>
                    <a:pt x="233" y="1599"/>
                  </a:lnTo>
                  <a:lnTo>
                    <a:pt x="233" y="1602"/>
                  </a:lnTo>
                  <a:lnTo>
                    <a:pt x="236" y="1606"/>
                  </a:lnTo>
                  <a:lnTo>
                    <a:pt x="238" y="1609"/>
                  </a:lnTo>
                  <a:lnTo>
                    <a:pt x="238" y="1609"/>
                  </a:lnTo>
                  <a:lnTo>
                    <a:pt x="247" y="1619"/>
                  </a:lnTo>
                  <a:lnTo>
                    <a:pt x="247" y="1619"/>
                  </a:lnTo>
                  <a:lnTo>
                    <a:pt x="249" y="1622"/>
                  </a:lnTo>
                  <a:lnTo>
                    <a:pt x="250" y="1627"/>
                  </a:lnTo>
                  <a:lnTo>
                    <a:pt x="250" y="1632"/>
                  </a:lnTo>
                  <a:lnTo>
                    <a:pt x="249" y="1637"/>
                  </a:lnTo>
                  <a:lnTo>
                    <a:pt x="249" y="1637"/>
                  </a:lnTo>
                  <a:lnTo>
                    <a:pt x="244" y="1658"/>
                  </a:lnTo>
                  <a:lnTo>
                    <a:pt x="244" y="1658"/>
                  </a:lnTo>
                  <a:lnTo>
                    <a:pt x="239" y="1687"/>
                  </a:lnTo>
                  <a:lnTo>
                    <a:pt x="239" y="1687"/>
                  </a:lnTo>
                  <a:lnTo>
                    <a:pt x="239" y="1709"/>
                  </a:lnTo>
                  <a:lnTo>
                    <a:pt x="239" y="1709"/>
                  </a:lnTo>
                  <a:lnTo>
                    <a:pt x="239" y="1715"/>
                  </a:lnTo>
                  <a:lnTo>
                    <a:pt x="241" y="1721"/>
                  </a:lnTo>
                  <a:lnTo>
                    <a:pt x="241" y="1721"/>
                  </a:lnTo>
                  <a:lnTo>
                    <a:pt x="242" y="1725"/>
                  </a:lnTo>
                  <a:lnTo>
                    <a:pt x="244" y="1728"/>
                  </a:lnTo>
                  <a:lnTo>
                    <a:pt x="244" y="1728"/>
                  </a:lnTo>
                  <a:lnTo>
                    <a:pt x="259" y="1733"/>
                  </a:lnTo>
                  <a:lnTo>
                    <a:pt x="274" y="1738"/>
                  </a:lnTo>
                  <a:lnTo>
                    <a:pt x="274" y="1738"/>
                  </a:lnTo>
                  <a:lnTo>
                    <a:pt x="285" y="1740"/>
                  </a:lnTo>
                  <a:lnTo>
                    <a:pt x="298" y="1741"/>
                  </a:lnTo>
                  <a:lnTo>
                    <a:pt x="298" y="1741"/>
                  </a:lnTo>
                  <a:lnTo>
                    <a:pt x="300" y="1741"/>
                  </a:lnTo>
                  <a:lnTo>
                    <a:pt x="300" y="1741"/>
                  </a:lnTo>
                  <a:lnTo>
                    <a:pt x="303" y="1726"/>
                  </a:lnTo>
                  <a:lnTo>
                    <a:pt x="303" y="1726"/>
                  </a:lnTo>
                  <a:lnTo>
                    <a:pt x="332" y="1746"/>
                  </a:lnTo>
                  <a:lnTo>
                    <a:pt x="332" y="1746"/>
                  </a:lnTo>
                  <a:lnTo>
                    <a:pt x="342" y="1752"/>
                  </a:lnTo>
                  <a:lnTo>
                    <a:pt x="352" y="1759"/>
                  </a:lnTo>
                  <a:lnTo>
                    <a:pt x="362" y="1762"/>
                  </a:lnTo>
                  <a:lnTo>
                    <a:pt x="373" y="1766"/>
                  </a:lnTo>
                  <a:lnTo>
                    <a:pt x="373" y="1766"/>
                  </a:lnTo>
                  <a:lnTo>
                    <a:pt x="390" y="1771"/>
                  </a:lnTo>
                  <a:lnTo>
                    <a:pt x="407" y="1773"/>
                  </a:lnTo>
                  <a:lnTo>
                    <a:pt x="407" y="1773"/>
                  </a:lnTo>
                  <a:lnTo>
                    <a:pt x="423" y="1775"/>
                  </a:lnTo>
                  <a:lnTo>
                    <a:pt x="439" y="1773"/>
                  </a:lnTo>
                  <a:lnTo>
                    <a:pt x="439" y="1773"/>
                  </a:lnTo>
                  <a:lnTo>
                    <a:pt x="452" y="1772"/>
                  </a:lnTo>
                  <a:lnTo>
                    <a:pt x="467" y="1771"/>
                  </a:lnTo>
                  <a:lnTo>
                    <a:pt x="467" y="1771"/>
                  </a:lnTo>
                  <a:lnTo>
                    <a:pt x="475" y="1769"/>
                  </a:lnTo>
                  <a:lnTo>
                    <a:pt x="481" y="1765"/>
                  </a:lnTo>
                  <a:lnTo>
                    <a:pt x="487" y="1761"/>
                  </a:lnTo>
                  <a:lnTo>
                    <a:pt x="493" y="1756"/>
                  </a:lnTo>
                  <a:lnTo>
                    <a:pt x="493" y="1756"/>
                  </a:lnTo>
                  <a:lnTo>
                    <a:pt x="497" y="1752"/>
                  </a:lnTo>
                  <a:lnTo>
                    <a:pt x="497" y="1749"/>
                  </a:lnTo>
                  <a:lnTo>
                    <a:pt x="496" y="1746"/>
                  </a:lnTo>
                  <a:lnTo>
                    <a:pt x="492" y="1744"/>
                  </a:lnTo>
                  <a:lnTo>
                    <a:pt x="492" y="1744"/>
                  </a:lnTo>
                  <a:lnTo>
                    <a:pt x="491" y="1739"/>
                  </a:lnTo>
                  <a:lnTo>
                    <a:pt x="490" y="1734"/>
                  </a:lnTo>
                  <a:lnTo>
                    <a:pt x="486" y="1730"/>
                  </a:lnTo>
                  <a:lnTo>
                    <a:pt x="481" y="1728"/>
                  </a:lnTo>
                  <a:lnTo>
                    <a:pt x="481" y="1728"/>
                  </a:lnTo>
                  <a:lnTo>
                    <a:pt x="474" y="1724"/>
                  </a:lnTo>
                  <a:lnTo>
                    <a:pt x="465" y="1721"/>
                  </a:lnTo>
                  <a:lnTo>
                    <a:pt x="447" y="1720"/>
                  </a:lnTo>
                  <a:lnTo>
                    <a:pt x="447" y="1720"/>
                  </a:lnTo>
                  <a:lnTo>
                    <a:pt x="439" y="1718"/>
                  </a:lnTo>
                  <a:lnTo>
                    <a:pt x="430" y="1714"/>
                  </a:lnTo>
                  <a:lnTo>
                    <a:pt x="430" y="1714"/>
                  </a:lnTo>
                  <a:lnTo>
                    <a:pt x="402" y="1700"/>
                  </a:lnTo>
                  <a:lnTo>
                    <a:pt x="402" y="1700"/>
                  </a:lnTo>
                  <a:lnTo>
                    <a:pt x="390" y="1694"/>
                  </a:lnTo>
                  <a:lnTo>
                    <a:pt x="381" y="1685"/>
                  </a:lnTo>
                  <a:lnTo>
                    <a:pt x="372" y="1676"/>
                  </a:lnTo>
                  <a:lnTo>
                    <a:pt x="366" y="1664"/>
                  </a:lnTo>
                  <a:lnTo>
                    <a:pt x="366" y="1664"/>
                  </a:lnTo>
                  <a:lnTo>
                    <a:pt x="363" y="1659"/>
                  </a:lnTo>
                  <a:lnTo>
                    <a:pt x="362" y="1657"/>
                  </a:lnTo>
                  <a:lnTo>
                    <a:pt x="362" y="1654"/>
                  </a:lnTo>
                  <a:lnTo>
                    <a:pt x="362" y="1654"/>
                  </a:lnTo>
                  <a:lnTo>
                    <a:pt x="362" y="1651"/>
                  </a:lnTo>
                  <a:lnTo>
                    <a:pt x="362" y="1648"/>
                  </a:lnTo>
                  <a:lnTo>
                    <a:pt x="358" y="1642"/>
                  </a:lnTo>
                  <a:lnTo>
                    <a:pt x="358" y="1642"/>
                  </a:lnTo>
                  <a:lnTo>
                    <a:pt x="356" y="1636"/>
                  </a:lnTo>
                  <a:lnTo>
                    <a:pt x="355" y="1630"/>
                  </a:lnTo>
                  <a:lnTo>
                    <a:pt x="351" y="1617"/>
                  </a:lnTo>
                  <a:lnTo>
                    <a:pt x="351" y="1617"/>
                  </a:lnTo>
                  <a:lnTo>
                    <a:pt x="347" y="1602"/>
                  </a:lnTo>
                  <a:lnTo>
                    <a:pt x="347" y="1602"/>
                  </a:lnTo>
                  <a:lnTo>
                    <a:pt x="353" y="1599"/>
                  </a:lnTo>
                  <a:lnTo>
                    <a:pt x="353" y="1599"/>
                  </a:lnTo>
                  <a:lnTo>
                    <a:pt x="356" y="1596"/>
                  </a:lnTo>
                  <a:lnTo>
                    <a:pt x="357" y="1593"/>
                  </a:lnTo>
                  <a:lnTo>
                    <a:pt x="357" y="1589"/>
                  </a:lnTo>
                  <a:lnTo>
                    <a:pt x="356" y="1585"/>
                  </a:lnTo>
                  <a:lnTo>
                    <a:pt x="356" y="1585"/>
                  </a:lnTo>
                  <a:lnTo>
                    <a:pt x="346" y="1564"/>
                  </a:lnTo>
                  <a:lnTo>
                    <a:pt x="346" y="1564"/>
                  </a:lnTo>
                  <a:lnTo>
                    <a:pt x="345" y="1562"/>
                  </a:lnTo>
                  <a:lnTo>
                    <a:pt x="345" y="1559"/>
                  </a:lnTo>
                  <a:lnTo>
                    <a:pt x="345" y="1559"/>
                  </a:lnTo>
                  <a:lnTo>
                    <a:pt x="352" y="1544"/>
                  </a:lnTo>
                  <a:lnTo>
                    <a:pt x="358" y="1528"/>
                  </a:lnTo>
                  <a:lnTo>
                    <a:pt x="371" y="1497"/>
                  </a:lnTo>
                  <a:lnTo>
                    <a:pt x="371" y="1497"/>
                  </a:lnTo>
                  <a:lnTo>
                    <a:pt x="376" y="1480"/>
                  </a:lnTo>
                  <a:lnTo>
                    <a:pt x="381" y="1462"/>
                  </a:lnTo>
                  <a:lnTo>
                    <a:pt x="381" y="1462"/>
                  </a:lnTo>
                  <a:lnTo>
                    <a:pt x="382" y="1454"/>
                  </a:lnTo>
                  <a:lnTo>
                    <a:pt x="381" y="1446"/>
                  </a:lnTo>
                  <a:lnTo>
                    <a:pt x="381" y="1446"/>
                  </a:lnTo>
                  <a:lnTo>
                    <a:pt x="382" y="1438"/>
                  </a:lnTo>
                  <a:lnTo>
                    <a:pt x="382" y="1430"/>
                  </a:lnTo>
                  <a:lnTo>
                    <a:pt x="384" y="1415"/>
                  </a:lnTo>
                  <a:lnTo>
                    <a:pt x="384" y="1415"/>
                  </a:lnTo>
                  <a:lnTo>
                    <a:pt x="389" y="1386"/>
                  </a:lnTo>
                  <a:lnTo>
                    <a:pt x="389" y="1386"/>
                  </a:lnTo>
                  <a:lnTo>
                    <a:pt x="393" y="1359"/>
                  </a:lnTo>
                  <a:lnTo>
                    <a:pt x="393" y="1359"/>
                  </a:lnTo>
                  <a:lnTo>
                    <a:pt x="395" y="1343"/>
                  </a:lnTo>
                  <a:lnTo>
                    <a:pt x="395" y="1343"/>
                  </a:lnTo>
                  <a:lnTo>
                    <a:pt x="398" y="1304"/>
                  </a:lnTo>
                  <a:lnTo>
                    <a:pt x="398" y="1304"/>
                  </a:lnTo>
                  <a:lnTo>
                    <a:pt x="399" y="1289"/>
                  </a:lnTo>
                  <a:lnTo>
                    <a:pt x="399" y="1289"/>
                  </a:lnTo>
                  <a:lnTo>
                    <a:pt x="405" y="1244"/>
                  </a:lnTo>
                  <a:lnTo>
                    <a:pt x="405" y="1244"/>
                  </a:lnTo>
                  <a:lnTo>
                    <a:pt x="412" y="1203"/>
                  </a:lnTo>
                  <a:lnTo>
                    <a:pt x="412" y="1203"/>
                  </a:lnTo>
                  <a:lnTo>
                    <a:pt x="419" y="1170"/>
                  </a:lnTo>
                  <a:lnTo>
                    <a:pt x="419" y="1170"/>
                  </a:lnTo>
                  <a:lnTo>
                    <a:pt x="424" y="1138"/>
                  </a:lnTo>
                  <a:lnTo>
                    <a:pt x="424" y="1138"/>
                  </a:lnTo>
                  <a:lnTo>
                    <a:pt x="430" y="1102"/>
                  </a:lnTo>
                  <a:lnTo>
                    <a:pt x="430" y="1102"/>
                  </a:lnTo>
                  <a:lnTo>
                    <a:pt x="436" y="1074"/>
                  </a:lnTo>
                  <a:lnTo>
                    <a:pt x="436" y="1074"/>
                  </a:lnTo>
                  <a:lnTo>
                    <a:pt x="444" y="1038"/>
                  </a:lnTo>
                  <a:lnTo>
                    <a:pt x="444" y="1038"/>
                  </a:lnTo>
                  <a:lnTo>
                    <a:pt x="445" y="1026"/>
                  </a:lnTo>
                  <a:lnTo>
                    <a:pt x="446" y="1014"/>
                  </a:lnTo>
                  <a:lnTo>
                    <a:pt x="446" y="1014"/>
                  </a:lnTo>
                  <a:lnTo>
                    <a:pt x="447" y="999"/>
                  </a:lnTo>
                  <a:lnTo>
                    <a:pt x="447" y="999"/>
                  </a:lnTo>
                  <a:lnTo>
                    <a:pt x="452" y="1000"/>
                  </a:lnTo>
                  <a:lnTo>
                    <a:pt x="459" y="999"/>
                  </a:lnTo>
                  <a:lnTo>
                    <a:pt x="467" y="994"/>
                  </a:lnTo>
                  <a:lnTo>
                    <a:pt x="467" y="994"/>
                  </a:lnTo>
                  <a:lnTo>
                    <a:pt x="480" y="986"/>
                  </a:lnTo>
                  <a:lnTo>
                    <a:pt x="492" y="979"/>
                  </a:lnTo>
                  <a:lnTo>
                    <a:pt x="492" y="979"/>
                  </a:lnTo>
                  <a:lnTo>
                    <a:pt x="496" y="975"/>
                  </a:lnTo>
                  <a:lnTo>
                    <a:pt x="497" y="973"/>
                  </a:lnTo>
                  <a:lnTo>
                    <a:pt x="497" y="968"/>
                  </a:lnTo>
                  <a:lnTo>
                    <a:pt x="496" y="964"/>
                  </a:lnTo>
                  <a:lnTo>
                    <a:pt x="496" y="964"/>
                  </a:lnTo>
                  <a:lnTo>
                    <a:pt x="492" y="949"/>
                  </a:lnTo>
                  <a:lnTo>
                    <a:pt x="488" y="936"/>
                  </a:lnTo>
                  <a:lnTo>
                    <a:pt x="488" y="936"/>
                  </a:lnTo>
                  <a:lnTo>
                    <a:pt x="485" y="919"/>
                  </a:lnTo>
                  <a:lnTo>
                    <a:pt x="485" y="919"/>
                  </a:lnTo>
                  <a:lnTo>
                    <a:pt x="485" y="913"/>
                  </a:lnTo>
                  <a:lnTo>
                    <a:pt x="485" y="908"/>
                  </a:lnTo>
                  <a:lnTo>
                    <a:pt x="485" y="908"/>
                  </a:lnTo>
                  <a:lnTo>
                    <a:pt x="476" y="865"/>
                  </a:lnTo>
                  <a:lnTo>
                    <a:pt x="476" y="865"/>
                  </a:lnTo>
                  <a:lnTo>
                    <a:pt x="470" y="824"/>
                  </a:lnTo>
                  <a:lnTo>
                    <a:pt x="470" y="824"/>
                  </a:lnTo>
                  <a:lnTo>
                    <a:pt x="465" y="794"/>
                  </a:lnTo>
                  <a:lnTo>
                    <a:pt x="465" y="794"/>
                  </a:lnTo>
                  <a:lnTo>
                    <a:pt x="464" y="781"/>
                  </a:lnTo>
                  <a:lnTo>
                    <a:pt x="464" y="781"/>
                  </a:lnTo>
                  <a:lnTo>
                    <a:pt x="461" y="748"/>
                  </a:lnTo>
                  <a:lnTo>
                    <a:pt x="461" y="748"/>
                  </a:lnTo>
                  <a:lnTo>
                    <a:pt x="457" y="722"/>
                  </a:lnTo>
                  <a:lnTo>
                    <a:pt x="457" y="722"/>
                  </a:lnTo>
                  <a:lnTo>
                    <a:pt x="454" y="699"/>
                  </a:lnTo>
                  <a:lnTo>
                    <a:pt x="454" y="699"/>
                  </a:lnTo>
                  <a:lnTo>
                    <a:pt x="449" y="673"/>
                  </a:lnTo>
                  <a:lnTo>
                    <a:pt x="449" y="673"/>
                  </a:lnTo>
                  <a:lnTo>
                    <a:pt x="445" y="637"/>
                  </a:lnTo>
                  <a:lnTo>
                    <a:pt x="445" y="637"/>
                  </a:lnTo>
                  <a:lnTo>
                    <a:pt x="443" y="612"/>
                  </a:lnTo>
                  <a:lnTo>
                    <a:pt x="441" y="589"/>
                  </a:lnTo>
                  <a:lnTo>
                    <a:pt x="441" y="589"/>
                  </a:lnTo>
                  <a:lnTo>
                    <a:pt x="443" y="574"/>
                  </a:lnTo>
                  <a:lnTo>
                    <a:pt x="444" y="560"/>
                  </a:lnTo>
                  <a:lnTo>
                    <a:pt x="444" y="560"/>
                  </a:lnTo>
                  <a:lnTo>
                    <a:pt x="444" y="530"/>
                  </a:lnTo>
                  <a:lnTo>
                    <a:pt x="444" y="530"/>
                  </a:lnTo>
                  <a:lnTo>
                    <a:pt x="446" y="487"/>
                  </a:lnTo>
                  <a:lnTo>
                    <a:pt x="446" y="487"/>
                  </a:lnTo>
                  <a:lnTo>
                    <a:pt x="450" y="447"/>
                  </a:lnTo>
                  <a:lnTo>
                    <a:pt x="450" y="447"/>
                  </a:lnTo>
                  <a:lnTo>
                    <a:pt x="451" y="435"/>
                  </a:lnTo>
                  <a:lnTo>
                    <a:pt x="450" y="421"/>
                  </a:lnTo>
                  <a:lnTo>
                    <a:pt x="450" y="421"/>
                  </a:lnTo>
                  <a:lnTo>
                    <a:pt x="449" y="414"/>
                  </a:lnTo>
                  <a:lnTo>
                    <a:pt x="447" y="406"/>
                  </a:lnTo>
                  <a:lnTo>
                    <a:pt x="443" y="400"/>
                  </a:lnTo>
                  <a:lnTo>
                    <a:pt x="440" y="398"/>
                  </a:lnTo>
                  <a:lnTo>
                    <a:pt x="436" y="396"/>
                  </a:lnTo>
                  <a:lnTo>
                    <a:pt x="436" y="396"/>
                  </a:lnTo>
                  <a:lnTo>
                    <a:pt x="429" y="391"/>
                  </a:lnTo>
                  <a:lnTo>
                    <a:pt x="423" y="385"/>
                  </a:lnTo>
                  <a:lnTo>
                    <a:pt x="409" y="374"/>
                  </a:lnTo>
                  <a:lnTo>
                    <a:pt x="409" y="374"/>
                  </a:lnTo>
                  <a:lnTo>
                    <a:pt x="393" y="362"/>
                  </a:lnTo>
                  <a:lnTo>
                    <a:pt x="393" y="362"/>
                  </a:lnTo>
                  <a:lnTo>
                    <a:pt x="382" y="354"/>
                  </a:lnTo>
                  <a:lnTo>
                    <a:pt x="372" y="346"/>
                  </a:lnTo>
                  <a:lnTo>
                    <a:pt x="372" y="346"/>
                  </a:lnTo>
                  <a:lnTo>
                    <a:pt x="367" y="341"/>
                  </a:lnTo>
                  <a:lnTo>
                    <a:pt x="362" y="334"/>
                  </a:lnTo>
                  <a:lnTo>
                    <a:pt x="362" y="334"/>
                  </a:lnTo>
                  <a:lnTo>
                    <a:pt x="361" y="333"/>
                  </a:lnTo>
                  <a:lnTo>
                    <a:pt x="360" y="332"/>
                  </a:lnTo>
                  <a:lnTo>
                    <a:pt x="360" y="332"/>
                  </a:lnTo>
                  <a:lnTo>
                    <a:pt x="361" y="336"/>
                  </a:lnTo>
                  <a:lnTo>
                    <a:pt x="361" y="336"/>
                  </a:lnTo>
                  <a:lnTo>
                    <a:pt x="369" y="360"/>
                  </a:lnTo>
                  <a:lnTo>
                    <a:pt x="379" y="386"/>
                  </a:lnTo>
                  <a:lnTo>
                    <a:pt x="387" y="411"/>
                  </a:lnTo>
                  <a:lnTo>
                    <a:pt x="393" y="437"/>
                  </a:lnTo>
                  <a:lnTo>
                    <a:pt x="393" y="437"/>
                  </a:lnTo>
                  <a:lnTo>
                    <a:pt x="398" y="461"/>
                  </a:lnTo>
                  <a:lnTo>
                    <a:pt x="402" y="484"/>
                  </a:lnTo>
                  <a:lnTo>
                    <a:pt x="407" y="530"/>
                  </a:lnTo>
                  <a:lnTo>
                    <a:pt x="407" y="530"/>
                  </a:lnTo>
                  <a:lnTo>
                    <a:pt x="414" y="603"/>
                  </a:lnTo>
                  <a:lnTo>
                    <a:pt x="420" y="677"/>
                  </a:lnTo>
                  <a:lnTo>
                    <a:pt x="420" y="677"/>
                  </a:lnTo>
                  <a:lnTo>
                    <a:pt x="423" y="701"/>
                  </a:lnTo>
                  <a:lnTo>
                    <a:pt x="425" y="726"/>
                  </a:lnTo>
                  <a:lnTo>
                    <a:pt x="435" y="776"/>
                  </a:lnTo>
                  <a:lnTo>
                    <a:pt x="435" y="776"/>
                  </a:lnTo>
                  <a:lnTo>
                    <a:pt x="436" y="781"/>
                  </a:lnTo>
                  <a:lnTo>
                    <a:pt x="435" y="786"/>
                  </a:lnTo>
                  <a:lnTo>
                    <a:pt x="433" y="797"/>
                  </a:lnTo>
                  <a:lnTo>
                    <a:pt x="433" y="797"/>
                  </a:lnTo>
                  <a:lnTo>
                    <a:pt x="430" y="798"/>
                  </a:lnTo>
                  <a:lnTo>
                    <a:pt x="428" y="798"/>
                  </a:lnTo>
                  <a:lnTo>
                    <a:pt x="428" y="798"/>
                  </a:lnTo>
                  <a:lnTo>
                    <a:pt x="390" y="796"/>
                  </a:lnTo>
                  <a:lnTo>
                    <a:pt x="390" y="796"/>
                  </a:lnTo>
                  <a:lnTo>
                    <a:pt x="371" y="794"/>
                  </a:lnTo>
                  <a:lnTo>
                    <a:pt x="371" y="794"/>
                  </a:lnTo>
                  <a:lnTo>
                    <a:pt x="368" y="793"/>
                  </a:lnTo>
                  <a:lnTo>
                    <a:pt x="367" y="791"/>
                  </a:lnTo>
                  <a:lnTo>
                    <a:pt x="367" y="791"/>
                  </a:lnTo>
                  <a:lnTo>
                    <a:pt x="366" y="743"/>
                  </a:lnTo>
                  <a:lnTo>
                    <a:pt x="366" y="743"/>
                  </a:lnTo>
                  <a:lnTo>
                    <a:pt x="367" y="741"/>
                  </a:lnTo>
                  <a:lnTo>
                    <a:pt x="367" y="741"/>
                  </a:lnTo>
                  <a:lnTo>
                    <a:pt x="371" y="745"/>
                  </a:lnTo>
                  <a:lnTo>
                    <a:pt x="371" y="745"/>
                  </a:lnTo>
                  <a:lnTo>
                    <a:pt x="386" y="760"/>
                  </a:lnTo>
                  <a:lnTo>
                    <a:pt x="386" y="760"/>
                  </a:lnTo>
                  <a:lnTo>
                    <a:pt x="389" y="762"/>
                  </a:lnTo>
                  <a:lnTo>
                    <a:pt x="390" y="761"/>
                  </a:lnTo>
                  <a:lnTo>
                    <a:pt x="392" y="760"/>
                  </a:lnTo>
                  <a:lnTo>
                    <a:pt x="392" y="760"/>
                  </a:lnTo>
                  <a:lnTo>
                    <a:pt x="414" y="725"/>
                  </a:lnTo>
                  <a:lnTo>
                    <a:pt x="414" y="725"/>
                  </a:lnTo>
                  <a:lnTo>
                    <a:pt x="414" y="722"/>
                  </a:lnTo>
                  <a:lnTo>
                    <a:pt x="414" y="719"/>
                  </a:lnTo>
                  <a:lnTo>
                    <a:pt x="414" y="719"/>
                  </a:lnTo>
                  <a:lnTo>
                    <a:pt x="398" y="641"/>
                  </a:lnTo>
                  <a:lnTo>
                    <a:pt x="398" y="641"/>
                  </a:lnTo>
                  <a:lnTo>
                    <a:pt x="395" y="623"/>
                  </a:lnTo>
                  <a:lnTo>
                    <a:pt x="393" y="605"/>
                  </a:lnTo>
                  <a:lnTo>
                    <a:pt x="392" y="570"/>
                  </a:lnTo>
                  <a:lnTo>
                    <a:pt x="392" y="570"/>
                  </a:lnTo>
                  <a:lnTo>
                    <a:pt x="382" y="456"/>
                  </a:lnTo>
                  <a:lnTo>
                    <a:pt x="382" y="456"/>
                  </a:lnTo>
                  <a:lnTo>
                    <a:pt x="381" y="450"/>
                  </a:lnTo>
                  <a:lnTo>
                    <a:pt x="379" y="443"/>
                  </a:lnTo>
                  <a:lnTo>
                    <a:pt x="379" y="443"/>
                  </a:lnTo>
                  <a:lnTo>
                    <a:pt x="362" y="388"/>
                  </a:lnTo>
                  <a:lnTo>
                    <a:pt x="362" y="388"/>
                  </a:lnTo>
                  <a:lnTo>
                    <a:pt x="353" y="362"/>
                  </a:lnTo>
                  <a:lnTo>
                    <a:pt x="351" y="348"/>
                  </a:lnTo>
                  <a:lnTo>
                    <a:pt x="348" y="334"/>
                  </a:lnTo>
                  <a:lnTo>
                    <a:pt x="348" y="334"/>
                  </a:lnTo>
                  <a:lnTo>
                    <a:pt x="348" y="331"/>
                  </a:lnTo>
                  <a:lnTo>
                    <a:pt x="346" y="327"/>
                  </a:lnTo>
                  <a:lnTo>
                    <a:pt x="342" y="322"/>
                  </a:lnTo>
                  <a:lnTo>
                    <a:pt x="337" y="318"/>
                  </a:lnTo>
                  <a:lnTo>
                    <a:pt x="331" y="315"/>
                  </a:lnTo>
                  <a:lnTo>
                    <a:pt x="331" y="315"/>
                  </a:lnTo>
                  <a:lnTo>
                    <a:pt x="327" y="315"/>
                  </a:lnTo>
                  <a:lnTo>
                    <a:pt x="327" y="315"/>
                  </a:lnTo>
                  <a:lnTo>
                    <a:pt x="340" y="293"/>
                  </a:lnTo>
                  <a:lnTo>
                    <a:pt x="340" y="293"/>
                  </a:lnTo>
                  <a:lnTo>
                    <a:pt x="342" y="290"/>
                  </a:lnTo>
                  <a:lnTo>
                    <a:pt x="343" y="285"/>
                  </a:lnTo>
                  <a:lnTo>
                    <a:pt x="343" y="285"/>
                  </a:lnTo>
                  <a:lnTo>
                    <a:pt x="346" y="271"/>
                  </a:lnTo>
                  <a:lnTo>
                    <a:pt x="350" y="258"/>
                  </a:lnTo>
                  <a:lnTo>
                    <a:pt x="350" y="258"/>
                  </a:lnTo>
                  <a:lnTo>
                    <a:pt x="352" y="251"/>
                  </a:lnTo>
                  <a:lnTo>
                    <a:pt x="357" y="245"/>
                  </a:lnTo>
                  <a:lnTo>
                    <a:pt x="357" y="245"/>
                  </a:lnTo>
                  <a:lnTo>
                    <a:pt x="363" y="236"/>
                  </a:lnTo>
                  <a:lnTo>
                    <a:pt x="368" y="227"/>
                  </a:lnTo>
                  <a:lnTo>
                    <a:pt x="372" y="217"/>
                  </a:lnTo>
                  <a:lnTo>
                    <a:pt x="374" y="205"/>
                  </a:lnTo>
                  <a:lnTo>
                    <a:pt x="374" y="205"/>
                  </a:lnTo>
                  <a:lnTo>
                    <a:pt x="376" y="204"/>
                  </a:lnTo>
                  <a:lnTo>
                    <a:pt x="376" y="204"/>
                  </a:lnTo>
                  <a:lnTo>
                    <a:pt x="378" y="202"/>
                  </a:lnTo>
                  <a:lnTo>
                    <a:pt x="379" y="198"/>
                  </a:lnTo>
                  <a:lnTo>
                    <a:pt x="382" y="191"/>
                  </a:lnTo>
                  <a:lnTo>
                    <a:pt x="382" y="191"/>
                  </a:lnTo>
                  <a:lnTo>
                    <a:pt x="386" y="182"/>
                  </a:lnTo>
                  <a:lnTo>
                    <a:pt x="387" y="173"/>
                  </a:lnTo>
                  <a:lnTo>
                    <a:pt x="389" y="155"/>
                  </a:lnTo>
                  <a:lnTo>
                    <a:pt x="389" y="155"/>
                  </a:lnTo>
                  <a:lnTo>
                    <a:pt x="389" y="144"/>
                  </a:lnTo>
                  <a:lnTo>
                    <a:pt x="389" y="144"/>
                  </a:lnTo>
                  <a:lnTo>
                    <a:pt x="390" y="129"/>
                  </a:lnTo>
                  <a:lnTo>
                    <a:pt x="390" y="129"/>
                  </a:lnTo>
                  <a:lnTo>
                    <a:pt x="389" y="110"/>
                  </a:lnTo>
                  <a:lnTo>
                    <a:pt x="389" y="110"/>
                  </a:lnTo>
                  <a:lnTo>
                    <a:pt x="389" y="105"/>
                  </a:lnTo>
                  <a:lnTo>
                    <a:pt x="389" y="105"/>
                  </a:lnTo>
                  <a:lnTo>
                    <a:pt x="393" y="106"/>
                  </a:lnTo>
                  <a:lnTo>
                    <a:pt x="393" y="106"/>
                  </a:lnTo>
                  <a:lnTo>
                    <a:pt x="393" y="103"/>
                  </a:lnTo>
                  <a:lnTo>
                    <a:pt x="393" y="103"/>
                  </a:lnTo>
                  <a:lnTo>
                    <a:pt x="392" y="96"/>
                  </a:lnTo>
                  <a:lnTo>
                    <a:pt x="392" y="96"/>
                  </a:lnTo>
                  <a:lnTo>
                    <a:pt x="394" y="95"/>
                  </a:lnTo>
                  <a:lnTo>
                    <a:pt x="394" y="95"/>
                  </a:lnTo>
                  <a:lnTo>
                    <a:pt x="392" y="88"/>
                  </a:lnTo>
                  <a:lnTo>
                    <a:pt x="392" y="88"/>
                  </a:lnTo>
                  <a:lnTo>
                    <a:pt x="392" y="86"/>
                  </a:lnTo>
                  <a:lnTo>
                    <a:pt x="392" y="86"/>
                  </a:lnTo>
                  <a:lnTo>
                    <a:pt x="395" y="89"/>
                  </a:lnTo>
                  <a:lnTo>
                    <a:pt x="395" y="89"/>
                  </a:lnTo>
                  <a:lnTo>
                    <a:pt x="397" y="89"/>
                  </a:lnTo>
                  <a:lnTo>
                    <a:pt x="397" y="89"/>
                  </a:lnTo>
                  <a:lnTo>
                    <a:pt x="390" y="79"/>
                  </a:lnTo>
                  <a:lnTo>
                    <a:pt x="390" y="79"/>
                  </a:lnTo>
                  <a:lnTo>
                    <a:pt x="397" y="77"/>
                  </a:lnTo>
                  <a:lnTo>
                    <a:pt x="397" y="77"/>
                  </a:lnTo>
                  <a:lnTo>
                    <a:pt x="387" y="74"/>
                  </a:lnTo>
                  <a:lnTo>
                    <a:pt x="387" y="74"/>
                  </a:lnTo>
                  <a:lnTo>
                    <a:pt x="389" y="69"/>
                  </a:lnTo>
                  <a:lnTo>
                    <a:pt x="389" y="69"/>
                  </a:lnTo>
                  <a:lnTo>
                    <a:pt x="397" y="68"/>
                  </a:lnTo>
                  <a:lnTo>
                    <a:pt x="397" y="68"/>
                  </a:lnTo>
                  <a:lnTo>
                    <a:pt x="392" y="63"/>
                  </a:lnTo>
                  <a:lnTo>
                    <a:pt x="392" y="63"/>
                  </a:lnTo>
                  <a:lnTo>
                    <a:pt x="386" y="60"/>
                  </a:lnTo>
                  <a:lnTo>
                    <a:pt x="386" y="60"/>
                  </a:lnTo>
                  <a:lnTo>
                    <a:pt x="383" y="60"/>
                  </a:lnTo>
                  <a:lnTo>
                    <a:pt x="383" y="60"/>
                  </a:lnTo>
                  <a:lnTo>
                    <a:pt x="381" y="59"/>
                  </a:lnTo>
                  <a:lnTo>
                    <a:pt x="381" y="57"/>
                  </a:lnTo>
                  <a:lnTo>
                    <a:pt x="381" y="57"/>
                  </a:lnTo>
                  <a:lnTo>
                    <a:pt x="381" y="51"/>
                  </a:lnTo>
                  <a:lnTo>
                    <a:pt x="381" y="44"/>
                  </a:lnTo>
                  <a:lnTo>
                    <a:pt x="381" y="44"/>
                  </a:lnTo>
                  <a:lnTo>
                    <a:pt x="379" y="47"/>
                  </a:lnTo>
                  <a:lnTo>
                    <a:pt x="379" y="47"/>
                  </a:lnTo>
                  <a:lnTo>
                    <a:pt x="374" y="34"/>
                  </a:lnTo>
                  <a:lnTo>
                    <a:pt x="374" y="34"/>
                  </a:lnTo>
                  <a:lnTo>
                    <a:pt x="373" y="34"/>
                  </a:lnTo>
                  <a:lnTo>
                    <a:pt x="373" y="34"/>
                  </a:lnTo>
                  <a:lnTo>
                    <a:pt x="374" y="42"/>
                  </a:lnTo>
                  <a:lnTo>
                    <a:pt x="374" y="42"/>
                  </a:lnTo>
                  <a:lnTo>
                    <a:pt x="373" y="42"/>
                  </a:lnTo>
                  <a:lnTo>
                    <a:pt x="373" y="42"/>
                  </a:lnTo>
                  <a:lnTo>
                    <a:pt x="363" y="18"/>
                  </a:lnTo>
                  <a:lnTo>
                    <a:pt x="363" y="18"/>
                  </a:lnTo>
                  <a:lnTo>
                    <a:pt x="362" y="21"/>
                  </a:lnTo>
                  <a:lnTo>
                    <a:pt x="362" y="22"/>
                  </a:lnTo>
                  <a:lnTo>
                    <a:pt x="361" y="25"/>
                  </a:lnTo>
                  <a:lnTo>
                    <a:pt x="358" y="26"/>
                  </a:lnTo>
                  <a:lnTo>
                    <a:pt x="358" y="26"/>
                  </a:lnTo>
                  <a:lnTo>
                    <a:pt x="361" y="31"/>
                  </a:lnTo>
                  <a:lnTo>
                    <a:pt x="361" y="31"/>
                  </a:lnTo>
                  <a:lnTo>
                    <a:pt x="360" y="31"/>
                  </a:lnTo>
                  <a:lnTo>
                    <a:pt x="360" y="31"/>
                  </a:lnTo>
                  <a:lnTo>
                    <a:pt x="350" y="21"/>
                  </a:lnTo>
                  <a:lnTo>
                    <a:pt x="350" y="21"/>
                  </a:lnTo>
                  <a:lnTo>
                    <a:pt x="343" y="17"/>
                  </a:lnTo>
                  <a:lnTo>
                    <a:pt x="343" y="17"/>
                  </a:lnTo>
                  <a:lnTo>
                    <a:pt x="341" y="18"/>
                  </a:lnTo>
                  <a:lnTo>
                    <a:pt x="341" y="18"/>
                  </a:lnTo>
                  <a:lnTo>
                    <a:pt x="341" y="17"/>
                  </a:lnTo>
                  <a:lnTo>
                    <a:pt x="343" y="11"/>
                  </a:lnTo>
                  <a:lnTo>
                    <a:pt x="343" y="11"/>
                  </a:lnTo>
                  <a:lnTo>
                    <a:pt x="333" y="12"/>
                  </a:lnTo>
                  <a:lnTo>
                    <a:pt x="333" y="12"/>
                  </a:lnTo>
                  <a:lnTo>
                    <a:pt x="335" y="6"/>
                  </a:lnTo>
                  <a:lnTo>
                    <a:pt x="335" y="6"/>
                  </a:lnTo>
                  <a:lnTo>
                    <a:pt x="330" y="8"/>
                  </a:lnTo>
                  <a:lnTo>
                    <a:pt x="330" y="8"/>
                  </a:lnTo>
                  <a:lnTo>
                    <a:pt x="329" y="5"/>
                  </a:lnTo>
                  <a:lnTo>
                    <a:pt x="329" y="5"/>
                  </a:lnTo>
                  <a:lnTo>
                    <a:pt x="327" y="7"/>
                  </a:lnTo>
                  <a:lnTo>
                    <a:pt x="327" y="7"/>
                  </a:lnTo>
                  <a:lnTo>
                    <a:pt x="327" y="8"/>
                  </a:lnTo>
                  <a:lnTo>
                    <a:pt x="327" y="8"/>
                  </a:lnTo>
                  <a:lnTo>
                    <a:pt x="327" y="11"/>
                  </a:lnTo>
                  <a:lnTo>
                    <a:pt x="327" y="11"/>
                  </a:lnTo>
                  <a:lnTo>
                    <a:pt x="324" y="11"/>
                  </a:lnTo>
                  <a:lnTo>
                    <a:pt x="321" y="11"/>
                  </a:lnTo>
                  <a:lnTo>
                    <a:pt x="321" y="11"/>
                  </a:lnTo>
                  <a:lnTo>
                    <a:pt x="320" y="8"/>
                  </a:lnTo>
                  <a:lnTo>
                    <a:pt x="320" y="7"/>
                  </a:lnTo>
                  <a:lnTo>
                    <a:pt x="320" y="7"/>
                  </a:lnTo>
                  <a:lnTo>
                    <a:pt x="320" y="7"/>
                  </a:lnTo>
                  <a:lnTo>
                    <a:pt x="320" y="7"/>
                  </a:lnTo>
                  <a:lnTo>
                    <a:pt x="320" y="6"/>
                  </a:lnTo>
                  <a:lnTo>
                    <a:pt x="320" y="6"/>
                  </a:lnTo>
                  <a:lnTo>
                    <a:pt x="320" y="3"/>
                  </a:lnTo>
                  <a:lnTo>
                    <a:pt x="320" y="3"/>
                  </a:lnTo>
                  <a:lnTo>
                    <a:pt x="320" y="3"/>
                  </a:lnTo>
                  <a:lnTo>
                    <a:pt x="320" y="3"/>
                  </a:lnTo>
                  <a:lnTo>
                    <a:pt x="315" y="10"/>
                  </a:lnTo>
                  <a:lnTo>
                    <a:pt x="315" y="10"/>
                  </a:lnTo>
                  <a:lnTo>
                    <a:pt x="311" y="5"/>
                  </a:lnTo>
                  <a:lnTo>
                    <a:pt x="311" y="5"/>
                  </a:lnTo>
                  <a:lnTo>
                    <a:pt x="309" y="5"/>
                  </a:lnTo>
                  <a:lnTo>
                    <a:pt x="309" y="5"/>
                  </a:lnTo>
                  <a:lnTo>
                    <a:pt x="311" y="2"/>
                  </a:lnTo>
                  <a:lnTo>
                    <a:pt x="312" y="1"/>
                  </a:lnTo>
                  <a:lnTo>
                    <a:pt x="312" y="1"/>
                  </a:lnTo>
                  <a:lnTo>
                    <a:pt x="314" y="0"/>
                  </a:lnTo>
                  <a:lnTo>
                    <a:pt x="314" y="0"/>
                  </a:lnTo>
                  <a:lnTo>
                    <a:pt x="310" y="1"/>
                  </a:lnTo>
                  <a:lnTo>
                    <a:pt x="307" y="2"/>
                  </a:lnTo>
                  <a:lnTo>
                    <a:pt x="307" y="2"/>
                  </a:lnTo>
                  <a:lnTo>
                    <a:pt x="303" y="8"/>
                  </a:lnTo>
                  <a:lnTo>
                    <a:pt x="303" y="8"/>
                  </a:lnTo>
                  <a:lnTo>
                    <a:pt x="301" y="11"/>
                  </a:lnTo>
                  <a:lnTo>
                    <a:pt x="299" y="11"/>
                  </a:lnTo>
                  <a:lnTo>
                    <a:pt x="298" y="10"/>
                  </a:lnTo>
                  <a:lnTo>
                    <a:pt x="298" y="10"/>
                  </a:lnTo>
                  <a:lnTo>
                    <a:pt x="291" y="7"/>
                  </a:lnTo>
                  <a:lnTo>
                    <a:pt x="291" y="7"/>
                  </a:lnTo>
                  <a:lnTo>
                    <a:pt x="294" y="1"/>
                  </a:lnTo>
                  <a:lnTo>
                    <a:pt x="294" y="1"/>
                  </a:lnTo>
                  <a:lnTo>
                    <a:pt x="293" y="2"/>
                  </a:lnTo>
                  <a:lnTo>
                    <a:pt x="291" y="5"/>
                  </a:lnTo>
                  <a:lnTo>
                    <a:pt x="289" y="10"/>
                  </a:lnTo>
                  <a:lnTo>
                    <a:pt x="289" y="10"/>
                  </a:lnTo>
                  <a:lnTo>
                    <a:pt x="289" y="10"/>
                  </a:lnTo>
                  <a:lnTo>
                    <a:pt x="288" y="15"/>
                  </a:lnTo>
                  <a:lnTo>
                    <a:pt x="285" y="18"/>
                  </a:lnTo>
                  <a:lnTo>
                    <a:pt x="281" y="21"/>
                  </a:lnTo>
                  <a:lnTo>
                    <a:pt x="275" y="22"/>
                  </a:lnTo>
                  <a:lnTo>
                    <a:pt x="275" y="22"/>
                  </a:lnTo>
                  <a:lnTo>
                    <a:pt x="278" y="18"/>
                  </a:lnTo>
                  <a:lnTo>
                    <a:pt x="278" y="18"/>
                  </a:lnTo>
                  <a:lnTo>
                    <a:pt x="274" y="21"/>
                  </a:lnTo>
                  <a:lnTo>
                    <a:pt x="274" y="21"/>
                  </a:lnTo>
                  <a:lnTo>
                    <a:pt x="274" y="21"/>
                  </a:lnTo>
                  <a:lnTo>
                    <a:pt x="274" y="21"/>
                  </a:lnTo>
                  <a:lnTo>
                    <a:pt x="272" y="25"/>
                  </a:lnTo>
                  <a:lnTo>
                    <a:pt x="272" y="25"/>
                  </a:lnTo>
                  <a:lnTo>
                    <a:pt x="268" y="28"/>
                  </a:lnTo>
                  <a:lnTo>
                    <a:pt x="268" y="28"/>
                  </a:lnTo>
                  <a:lnTo>
                    <a:pt x="254" y="34"/>
                  </a:lnTo>
                  <a:lnTo>
                    <a:pt x="254" y="34"/>
                  </a:lnTo>
                  <a:lnTo>
                    <a:pt x="248" y="38"/>
                  </a:lnTo>
                  <a:lnTo>
                    <a:pt x="242" y="39"/>
                  </a:lnTo>
                  <a:lnTo>
                    <a:pt x="242" y="39"/>
                  </a:lnTo>
                  <a:lnTo>
                    <a:pt x="239" y="42"/>
                  </a:lnTo>
                  <a:lnTo>
                    <a:pt x="239" y="42"/>
                  </a:lnTo>
                  <a:lnTo>
                    <a:pt x="243" y="43"/>
                  </a:lnTo>
                  <a:lnTo>
                    <a:pt x="243" y="43"/>
                  </a:lnTo>
                  <a:lnTo>
                    <a:pt x="242" y="46"/>
                  </a:lnTo>
                  <a:lnTo>
                    <a:pt x="242" y="46"/>
                  </a:lnTo>
                  <a:lnTo>
                    <a:pt x="238" y="51"/>
                  </a:lnTo>
                  <a:lnTo>
                    <a:pt x="234" y="56"/>
                  </a:lnTo>
                  <a:lnTo>
                    <a:pt x="234" y="56"/>
                  </a:lnTo>
                  <a:lnTo>
                    <a:pt x="232" y="57"/>
                  </a:lnTo>
                  <a:lnTo>
                    <a:pt x="228" y="57"/>
                  </a:lnTo>
                  <a:lnTo>
                    <a:pt x="228" y="57"/>
                  </a:lnTo>
                  <a:lnTo>
                    <a:pt x="229" y="58"/>
                  </a:lnTo>
                  <a:lnTo>
                    <a:pt x="229" y="58"/>
                  </a:lnTo>
                  <a:lnTo>
                    <a:pt x="231" y="59"/>
                  </a:lnTo>
                  <a:lnTo>
                    <a:pt x="231" y="62"/>
                  </a:lnTo>
                  <a:lnTo>
                    <a:pt x="228" y="63"/>
                  </a:lnTo>
                  <a:lnTo>
                    <a:pt x="228" y="63"/>
                  </a:lnTo>
                  <a:lnTo>
                    <a:pt x="224" y="65"/>
                  </a:lnTo>
                  <a:lnTo>
                    <a:pt x="219" y="69"/>
                  </a:lnTo>
                  <a:lnTo>
                    <a:pt x="215" y="77"/>
                  </a:lnTo>
                  <a:lnTo>
                    <a:pt x="215" y="77"/>
                  </a:lnTo>
                  <a:lnTo>
                    <a:pt x="202" y="96"/>
                  </a:lnTo>
                  <a:lnTo>
                    <a:pt x="202" y="96"/>
                  </a:lnTo>
                  <a:lnTo>
                    <a:pt x="206" y="96"/>
                  </a:lnTo>
                  <a:lnTo>
                    <a:pt x="206" y="98"/>
                  </a:lnTo>
                  <a:lnTo>
                    <a:pt x="206" y="99"/>
                  </a:lnTo>
                  <a:lnTo>
                    <a:pt x="206" y="99"/>
                  </a:lnTo>
                  <a:lnTo>
                    <a:pt x="213" y="90"/>
                  </a:lnTo>
                  <a:lnTo>
                    <a:pt x="213" y="90"/>
                  </a:lnTo>
                  <a:lnTo>
                    <a:pt x="215" y="90"/>
                  </a:lnTo>
                  <a:lnTo>
                    <a:pt x="215" y="90"/>
                  </a:lnTo>
                  <a:lnTo>
                    <a:pt x="207" y="108"/>
                  </a:lnTo>
                  <a:lnTo>
                    <a:pt x="207" y="108"/>
                  </a:lnTo>
                  <a:lnTo>
                    <a:pt x="207" y="113"/>
                  </a:lnTo>
                  <a:lnTo>
                    <a:pt x="207" y="115"/>
                  </a:lnTo>
                  <a:lnTo>
                    <a:pt x="207" y="115"/>
                  </a:lnTo>
                  <a:lnTo>
                    <a:pt x="208" y="119"/>
                  </a:lnTo>
                  <a:lnTo>
                    <a:pt x="207" y="122"/>
                  </a:lnTo>
                  <a:lnTo>
                    <a:pt x="206" y="130"/>
                  </a:lnTo>
                  <a:lnTo>
                    <a:pt x="206" y="130"/>
                  </a:lnTo>
                  <a:lnTo>
                    <a:pt x="206" y="132"/>
                  </a:lnTo>
                  <a:lnTo>
                    <a:pt x="208" y="136"/>
                  </a:lnTo>
                  <a:lnTo>
                    <a:pt x="208" y="136"/>
                  </a:lnTo>
                  <a:lnTo>
                    <a:pt x="208" y="140"/>
                  </a:lnTo>
                  <a:lnTo>
                    <a:pt x="210" y="142"/>
                  </a:lnTo>
                  <a:lnTo>
                    <a:pt x="207" y="148"/>
                  </a:lnTo>
                  <a:lnTo>
                    <a:pt x="207" y="148"/>
                  </a:lnTo>
                  <a:lnTo>
                    <a:pt x="206" y="155"/>
                  </a:lnTo>
                  <a:lnTo>
                    <a:pt x="207" y="160"/>
                  </a:lnTo>
                  <a:lnTo>
                    <a:pt x="208" y="166"/>
                  </a:lnTo>
                  <a:lnTo>
                    <a:pt x="211" y="171"/>
                  </a:lnTo>
                  <a:lnTo>
                    <a:pt x="211" y="171"/>
                  </a:lnTo>
                  <a:lnTo>
                    <a:pt x="221" y="187"/>
                  </a:lnTo>
                  <a:lnTo>
                    <a:pt x="221" y="187"/>
                  </a:lnTo>
                  <a:lnTo>
                    <a:pt x="228" y="197"/>
                  </a:lnTo>
                  <a:lnTo>
                    <a:pt x="228" y="197"/>
                  </a:lnTo>
                  <a:lnTo>
                    <a:pt x="232" y="203"/>
                  </a:lnTo>
                  <a:lnTo>
                    <a:pt x="233" y="210"/>
                  </a:lnTo>
                  <a:lnTo>
                    <a:pt x="234" y="224"/>
                  </a:lnTo>
                  <a:lnTo>
                    <a:pt x="234" y="224"/>
                  </a:lnTo>
                  <a:lnTo>
                    <a:pt x="234" y="258"/>
                  </a:lnTo>
                  <a:lnTo>
                    <a:pt x="234" y="258"/>
                  </a:lnTo>
                  <a:lnTo>
                    <a:pt x="234" y="260"/>
                  </a:lnTo>
                  <a:lnTo>
                    <a:pt x="237" y="261"/>
                  </a:lnTo>
                  <a:lnTo>
                    <a:pt x="237" y="261"/>
                  </a:lnTo>
                  <a:lnTo>
                    <a:pt x="263" y="275"/>
                  </a:lnTo>
                  <a:lnTo>
                    <a:pt x="263" y="275"/>
                  </a:lnTo>
                  <a:lnTo>
                    <a:pt x="272" y="280"/>
                  </a:lnTo>
                  <a:lnTo>
                    <a:pt x="280" y="286"/>
                  </a:lnTo>
                  <a:lnTo>
                    <a:pt x="289" y="292"/>
                  </a:lnTo>
                  <a:lnTo>
                    <a:pt x="296" y="300"/>
                  </a:lnTo>
                  <a:lnTo>
                    <a:pt x="296" y="300"/>
                  </a:lnTo>
                  <a:lnTo>
                    <a:pt x="314" y="318"/>
                  </a:lnTo>
                  <a:lnTo>
                    <a:pt x="314" y="318"/>
                  </a:lnTo>
                  <a:lnTo>
                    <a:pt x="306" y="328"/>
                  </a:lnTo>
                  <a:lnTo>
                    <a:pt x="306" y="328"/>
                  </a:lnTo>
                  <a:lnTo>
                    <a:pt x="305" y="332"/>
                  </a:lnTo>
                  <a:lnTo>
                    <a:pt x="307" y="334"/>
                  </a:lnTo>
                  <a:lnTo>
                    <a:pt x="307" y="334"/>
                  </a:lnTo>
                  <a:lnTo>
                    <a:pt x="316" y="343"/>
                  </a:lnTo>
                  <a:lnTo>
                    <a:pt x="316" y="343"/>
                  </a:lnTo>
                  <a:lnTo>
                    <a:pt x="321" y="351"/>
                  </a:lnTo>
                  <a:lnTo>
                    <a:pt x="325" y="357"/>
                  </a:lnTo>
                  <a:lnTo>
                    <a:pt x="327" y="365"/>
                  </a:lnTo>
                  <a:lnTo>
                    <a:pt x="327" y="373"/>
                  </a:lnTo>
                  <a:lnTo>
                    <a:pt x="327" y="373"/>
                  </a:lnTo>
                  <a:lnTo>
                    <a:pt x="336" y="519"/>
                  </a:lnTo>
                  <a:lnTo>
                    <a:pt x="336" y="519"/>
                  </a:lnTo>
                  <a:lnTo>
                    <a:pt x="336" y="523"/>
                  </a:lnTo>
                  <a:lnTo>
                    <a:pt x="335" y="527"/>
                  </a:lnTo>
                  <a:lnTo>
                    <a:pt x="335" y="527"/>
                  </a:lnTo>
                  <a:lnTo>
                    <a:pt x="332" y="522"/>
                  </a:lnTo>
                  <a:lnTo>
                    <a:pt x="332" y="522"/>
                  </a:lnTo>
                  <a:lnTo>
                    <a:pt x="310" y="462"/>
                  </a:lnTo>
                  <a:lnTo>
                    <a:pt x="298" y="432"/>
                  </a:lnTo>
                  <a:lnTo>
                    <a:pt x="284" y="404"/>
                  </a:lnTo>
                  <a:lnTo>
                    <a:pt x="284" y="404"/>
                  </a:lnTo>
                  <a:lnTo>
                    <a:pt x="254" y="348"/>
                  </a:lnTo>
                  <a:lnTo>
                    <a:pt x="223" y="293"/>
                  </a:lnTo>
                  <a:lnTo>
                    <a:pt x="223" y="293"/>
                  </a:lnTo>
                  <a:lnTo>
                    <a:pt x="221" y="289"/>
                  </a:lnTo>
                  <a:lnTo>
                    <a:pt x="221" y="289"/>
                  </a:lnTo>
                  <a:lnTo>
                    <a:pt x="218" y="285"/>
                  </a:lnTo>
                  <a:lnTo>
                    <a:pt x="216" y="284"/>
                  </a:lnTo>
                  <a:lnTo>
                    <a:pt x="213" y="285"/>
                  </a:lnTo>
                  <a:lnTo>
                    <a:pt x="210" y="287"/>
                  </a:lnTo>
                  <a:lnTo>
                    <a:pt x="210" y="287"/>
                  </a:lnTo>
                  <a:lnTo>
                    <a:pt x="206" y="292"/>
                  </a:lnTo>
                  <a:lnTo>
                    <a:pt x="201" y="297"/>
                  </a:lnTo>
                  <a:lnTo>
                    <a:pt x="196" y="301"/>
                  </a:lnTo>
                  <a:lnTo>
                    <a:pt x="190" y="303"/>
                  </a:lnTo>
                  <a:lnTo>
                    <a:pt x="190" y="303"/>
                  </a:lnTo>
                  <a:lnTo>
                    <a:pt x="177" y="308"/>
                  </a:lnTo>
                  <a:lnTo>
                    <a:pt x="164" y="313"/>
                  </a:lnTo>
                  <a:lnTo>
                    <a:pt x="164" y="313"/>
                  </a:lnTo>
                  <a:lnTo>
                    <a:pt x="149" y="318"/>
                  </a:lnTo>
                  <a:lnTo>
                    <a:pt x="149" y="318"/>
                  </a:lnTo>
                  <a:lnTo>
                    <a:pt x="110" y="329"/>
                  </a:lnTo>
                  <a:lnTo>
                    <a:pt x="110" y="329"/>
                  </a:lnTo>
                  <a:lnTo>
                    <a:pt x="83" y="338"/>
                  </a:lnTo>
                  <a:lnTo>
                    <a:pt x="83" y="338"/>
                  </a:lnTo>
                  <a:lnTo>
                    <a:pt x="73" y="341"/>
                  </a:lnTo>
                  <a:lnTo>
                    <a:pt x="73" y="341"/>
                  </a:lnTo>
                  <a:lnTo>
                    <a:pt x="66" y="343"/>
                  </a:lnTo>
                  <a:lnTo>
                    <a:pt x="60" y="348"/>
                  </a:lnTo>
                  <a:lnTo>
                    <a:pt x="55" y="354"/>
                  </a:lnTo>
                  <a:lnTo>
                    <a:pt x="52" y="362"/>
                  </a:lnTo>
                  <a:lnTo>
                    <a:pt x="52" y="362"/>
                  </a:lnTo>
                  <a:lnTo>
                    <a:pt x="45" y="380"/>
                  </a:lnTo>
                  <a:lnTo>
                    <a:pt x="45" y="380"/>
                  </a:lnTo>
                  <a:lnTo>
                    <a:pt x="42" y="390"/>
                  </a:lnTo>
                  <a:lnTo>
                    <a:pt x="41" y="400"/>
                  </a:lnTo>
                  <a:lnTo>
                    <a:pt x="40" y="410"/>
                  </a:lnTo>
                  <a:lnTo>
                    <a:pt x="40" y="420"/>
                  </a:lnTo>
                  <a:lnTo>
                    <a:pt x="40" y="420"/>
                  </a:lnTo>
                  <a:lnTo>
                    <a:pt x="42" y="457"/>
                  </a:lnTo>
                  <a:lnTo>
                    <a:pt x="42" y="457"/>
                  </a:lnTo>
                  <a:lnTo>
                    <a:pt x="42" y="479"/>
                  </a:lnTo>
                  <a:lnTo>
                    <a:pt x="42" y="479"/>
                  </a:lnTo>
                  <a:lnTo>
                    <a:pt x="45" y="504"/>
                  </a:lnTo>
                  <a:lnTo>
                    <a:pt x="45" y="504"/>
                  </a:lnTo>
                  <a:lnTo>
                    <a:pt x="44" y="509"/>
                  </a:lnTo>
                  <a:lnTo>
                    <a:pt x="44" y="509"/>
                  </a:lnTo>
                  <a:lnTo>
                    <a:pt x="41" y="517"/>
                  </a:lnTo>
                  <a:lnTo>
                    <a:pt x="40" y="524"/>
                  </a:lnTo>
                  <a:lnTo>
                    <a:pt x="39" y="540"/>
                  </a:lnTo>
                  <a:lnTo>
                    <a:pt x="39" y="540"/>
                  </a:lnTo>
                  <a:lnTo>
                    <a:pt x="39" y="549"/>
                  </a:lnTo>
                  <a:lnTo>
                    <a:pt x="40" y="558"/>
                  </a:lnTo>
                  <a:lnTo>
                    <a:pt x="40" y="558"/>
                  </a:lnTo>
                  <a:lnTo>
                    <a:pt x="40" y="562"/>
                  </a:lnTo>
                  <a:lnTo>
                    <a:pt x="40" y="567"/>
                  </a:lnTo>
                  <a:lnTo>
                    <a:pt x="40" y="567"/>
                  </a:lnTo>
                  <a:lnTo>
                    <a:pt x="32" y="598"/>
                  </a:lnTo>
                  <a:lnTo>
                    <a:pt x="32" y="598"/>
                  </a:lnTo>
                  <a:lnTo>
                    <a:pt x="31" y="608"/>
                  </a:lnTo>
                  <a:lnTo>
                    <a:pt x="31" y="617"/>
                  </a:lnTo>
                  <a:lnTo>
                    <a:pt x="31" y="617"/>
                  </a:lnTo>
                  <a:lnTo>
                    <a:pt x="32" y="628"/>
                  </a:lnTo>
                  <a:lnTo>
                    <a:pt x="34" y="641"/>
                  </a:lnTo>
                  <a:lnTo>
                    <a:pt x="34" y="641"/>
                  </a:lnTo>
                  <a:lnTo>
                    <a:pt x="34" y="643"/>
                  </a:lnTo>
                  <a:lnTo>
                    <a:pt x="34" y="644"/>
                  </a:lnTo>
                  <a:lnTo>
                    <a:pt x="34" y="644"/>
                  </a:lnTo>
                  <a:lnTo>
                    <a:pt x="31" y="653"/>
                  </a:lnTo>
                  <a:lnTo>
                    <a:pt x="29" y="662"/>
                  </a:lnTo>
                  <a:lnTo>
                    <a:pt x="27" y="679"/>
                  </a:lnTo>
                  <a:lnTo>
                    <a:pt x="27" y="679"/>
                  </a:lnTo>
                  <a:lnTo>
                    <a:pt x="25" y="691"/>
                  </a:lnTo>
                  <a:lnTo>
                    <a:pt x="21" y="704"/>
                  </a:lnTo>
                  <a:lnTo>
                    <a:pt x="21" y="704"/>
                  </a:lnTo>
                  <a:lnTo>
                    <a:pt x="18" y="716"/>
                  </a:lnTo>
                  <a:lnTo>
                    <a:pt x="16" y="729"/>
                  </a:lnTo>
                  <a:lnTo>
                    <a:pt x="15" y="742"/>
                  </a:lnTo>
                  <a:lnTo>
                    <a:pt x="15" y="755"/>
                  </a:lnTo>
                  <a:lnTo>
                    <a:pt x="15" y="755"/>
                  </a:lnTo>
                  <a:lnTo>
                    <a:pt x="14" y="774"/>
                  </a:lnTo>
                  <a:lnTo>
                    <a:pt x="14" y="774"/>
                  </a:lnTo>
                  <a:lnTo>
                    <a:pt x="14" y="803"/>
                  </a:lnTo>
                  <a:lnTo>
                    <a:pt x="13" y="831"/>
                  </a:lnTo>
                  <a:lnTo>
                    <a:pt x="13" y="831"/>
                  </a:lnTo>
                  <a:lnTo>
                    <a:pt x="9" y="857"/>
                  </a:lnTo>
                  <a:lnTo>
                    <a:pt x="9" y="857"/>
                  </a:lnTo>
                  <a:lnTo>
                    <a:pt x="0" y="933"/>
                  </a:lnTo>
                  <a:lnTo>
                    <a:pt x="0" y="933"/>
                  </a:lnTo>
                  <a:close/>
                  <a:moveTo>
                    <a:pt x="298" y="12"/>
                  </a:moveTo>
                  <a:lnTo>
                    <a:pt x="298" y="12"/>
                  </a:lnTo>
                  <a:lnTo>
                    <a:pt x="289" y="18"/>
                  </a:lnTo>
                  <a:lnTo>
                    <a:pt x="289" y="18"/>
                  </a:lnTo>
                  <a:lnTo>
                    <a:pt x="291" y="13"/>
                  </a:lnTo>
                  <a:lnTo>
                    <a:pt x="293" y="11"/>
                  </a:lnTo>
                  <a:lnTo>
                    <a:pt x="294" y="11"/>
                  </a:lnTo>
                  <a:lnTo>
                    <a:pt x="298" y="12"/>
                  </a:lnTo>
                  <a:lnTo>
                    <a:pt x="298" y="12"/>
                  </a:lnTo>
                  <a:close/>
                  <a:moveTo>
                    <a:pt x="104" y="970"/>
                  </a:moveTo>
                  <a:lnTo>
                    <a:pt x="104" y="970"/>
                  </a:lnTo>
                  <a:lnTo>
                    <a:pt x="117" y="998"/>
                  </a:lnTo>
                  <a:lnTo>
                    <a:pt x="117" y="998"/>
                  </a:lnTo>
                  <a:lnTo>
                    <a:pt x="113" y="996"/>
                  </a:lnTo>
                  <a:lnTo>
                    <a:pt x="109" y="994"/>
                  </a:lnTo>
                  <a:lnTo>
                    <a:pt x="107" y="990"/>
                  </a:lnTo>
                  <a:lnTo>
                    <a:pt x="104" y="985"/>
                  </a:lnTo>
                  <a:lnTo>
                    <a:pt x="103" y="981"/>
                  </a:lnTo>
                  <a:lnTo>
                    <a:pt x="103" y="978"/>
                  </a:lnTo>
                  <a:lnTo>
                    <a:pt x="103" y="973"/>
                  </a:lnTo>
                  <a:lnTo>
                    <a:pt x="104" y="970"/>
                  </a:lnTo>
                  <a:lnTo>
                    <a:pt x="104" y="970"/>
                  </a:lnTo>
                  <a:close/>
                  <a:moveTo>
                    <a:pt x="99" y="845"/>
                  </a:moveTo>
                  <a:lnTo>
                    <a:pt x="99" y="845"/>
                  </a:lnTo>
                  <a:lnTo>
                    <a:pt x="102" y="834"/>
                  </a:lnTo>
                  <a:lnTo>
                    <a:pt x="103" y="823"/>
                  </a:lnTo>
                  <a:lnTo>
                    <a:pt x="103" y="823"/>
                  </a:lnTo>
                  <a:lnTo>
                    <a:pt x="107" y="777"/>
                  </a:lnTo>
                  <a:lnTo>
                    <a:pt x="107" y="777"/>
                  </a:lnTo>
                  <a:lnTo>
                    <a:pt x="108" y="774"/>
                  </a:lnTo>
                  <a:lnTo>
                    <a:pt x="109" y="772"/>
                  </a:lnTo>
                  <a:lnTo>
                    <a:pt x="110" y="772"/>
                  </a:lnTo>
                  <a:lnTo>
                    <a:pt x="113" y="772"/>
                  </a:lnTo>
                  <a:lnTo>
                    <a:pt x="113" y="772"/>
                  </a:lnTo>
                  <a:lnTo>
                    <a:pt x="304" y="773"/>
                  </a:lnTo>
                  <a:lnTo>
                    <a:pt x="304" y="773"/>
                  </a:lnTo>
                  <a:lnTo>
                    <a:pt x="309" y="774"/>
                  </a:lnTo>
                  <a:lnTo>
                    <a:pt x="314" y="778"/>
                  </a:lnTo>
                  <a:lnTo>
                    <a:pt x="316" y="783"/>
                  </a:lnTo>
                  <a:lnTo>
                    <a:pt x="316" y="789"/>
                  </a:lnTo>
                  <a:lnTo>
                    <a:pt x="316" y="789"/>
                  </a:lnTo>
                  <a:lnTo>
                    <a:pt x="288" y="917"/>
                  </a:lnTo>
                  <a:lnTo>
                    <a:pt x="288" y="917"/>
                  </a:lnTo>
                  <a:lnTo>
                    <a:pt x="270" y="990"/>
                  </a:lnTo>
                  <a:lnTo>
                    <a:pt x="270" y="990"/>
                  </a:lnTo>
                  <a:lnTo>
                    <a:pt x="268" y="998"/>
                  </a:lnTo>
                  <a:lnTo>
                    <a:pt x="264" y="1001"/>
                  </a:lnTo>
                  <a:lnTo>
                    <a:pt x="259" y="1004"/>
                  </a:lnTo>
                  <a:lnTo>
                    <a:pt x="252" y="1005"/>
                  </a:lnTo>
                  <a:lnTo>
                    <a:pt x="252" y="1005"/>
                  </a:lnTo>
                  <a:lnTo>
                    <a:pt x="200" y="1001"/>
                  </a:lnTo>
                  <a:lnTo>
                    <a:pt x="200" y="1001"/>
                  </a:lnTo>
                  <a:lnTo>
                    <a:pt x="200" y="1001"/>
                  </a:lnTo>
                  <a:lnTo>
                    <a:pt x="143" y="999"/>
                  </a:lnTo>
                  <a:lnTo>
                    <a:pt x="143" y="999"/>
                  </a:lnTo>
                  <a:lnTo>
                    <a:pt x="139" y="998"/>
                  </a:lnTo>
                  <a:lnTo>
                    <a:pt x="138" y="998"/>
                  </a:lnTo>
                  <a:lnTo>
                    <a:pt x="136" y="995"/>
                  </a:lnTo>
                  <a:lnTo>
                    <a:pt x="136" y="993"/>
                  </a:lnTo>
                  <a:lnTo>
                    <a:pt x="136" y="993"/>
                  </a:lnTo>
                  <a:lnTo>
                    <a:pt x="134" y="979"/>
                  </a:lnTo>
                  <a:lnTo>
                    <a:pt x="132" y="972"/>
                  </a:lnTo>
                  <a:lnTo>
                    <a:pt x="128" y="965"/>
                  </a:lnTo>
                  <a:lnTo>
                    <a:pt x="128" y="965"/>
                  </a:lnTo>
                  <a:lnTo>
                    <a:pt x="124" y="958"/>
                  </a:lnTo>
                  <a:lnTo>
                    <a:pt x="122" y="949"/>
                  </a:lnTo>
                  <a:lnTo>
                    <a:pt x="122" y="949"/>
                  </a:lnTo>
                  <a:lnTo>
                    <a:pt x="114" y="929"/>
                  </a:lnTo>
                  <a:lnTo>
                    <a:pt x="114" y="929"/>
                  </a:lnTo>
                  <a:lnTo>
                    <a:pt x="110" y="923"/>
                  </a:lnTo>
                  <a:lnTo>
                    <a:pt x="108" y="916"/>
                  </a:lnTo>
                  <a:lnTo>
                    <a:pt x="108" y="916"/>
                  </a:lnTo>
                  <a:lnTo>
                    <a:pt x="98" y="865"/>
                  </a:lnTo>
                  <a:lnTo>
                    <a:pt x="98" y="865"/>
                  </a:lnTo>
                  <a:lnTo>
                    <a:pt x="97" y="855"/>
                  </a:lnTo>
                  <a:lnTo>
                    <a:pt x="99" y="845"/>
                  </a:lnTo>
                  <a:lnTo>
                    <a:pt x="99" y="845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norm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en-US" dirty="0">
                <a:cs typeface="+mn-ea"/>
                <a:sym typeface="+mn-lt"/>
              </a:endParaRPr>
            </a:p>
          </p:txBody>
        </p:sp>
        <p:cxnSp>
          <p:nvCxnSpPr>
            <p:cNvPr id="19" name="直接箭头连接符 18"/>
            <p:cNvCxnSpPr/>
            <p:nvPr>
              <p:custDataLst>
                <p:tags r:id="rId14"/>
              </p:custDataLst>
            </p:nvPr>
          </p:nvCxnSpPr>
          <p:spPr>
            <a:xfrm flipH="1" flipV="1">
              <a:off x="4427062" y="4122381"/>
              <a:ext cx="384819" cy="0"/>
            </a:xfrm>
            <a:prstGeom prst="straightConnector1">
              <a:avLst/>
            </a:prstGeom>
            <a:ln w="12700" cap="rnd" cmpd="sng">
              <a:solidFill>
                <a:schemeClr val="tx1">
                  <a:lumMod val="50000"/>
                  <a:lumOff val="50000"/>
                </a:schemeClr>
              </a:solidFill>
              <a:prstDash val="sysDash"/>
              <a:round/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直接箭头连接符 19"/>
            <p:cNvCxnSpPr/>
            <p:nvPr>
              <p:custDataLst>
                <p:tags r:id="rId15"/>
              </p:custDataLst>
            </p:nvPr>
          </p:nvCxnSpPr>
          <p:spPr>
            <a:xfrm flipH="1" flipV="1">
              <a:off x="4852124" y="3072503"/>
              <a:ext cx="435747" cy="844212"/>
            </a:xfrm>
            <a:prstGeom prst="straightConnector1">
              <a:avLst/>
            </a:prstGeom>
            <a:ln w="12700" cap="rnd" cmpd="sng">
              <a:solidFill>
                <a:schemeClr val="tx1">
                  <a:lumMod val="50000"/>
                  <a:lumOff val="50000"/>
                </a:schemeClr>
              </a:solidFill>
              <a:prstDash val="sysDash"/>
              <a:round/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接箭头连接符 20"/>
            <p:cNvCxnSpPr/>
            <p:nvPr>
              <p:custDataLst>
                <p:tags r:id="rId16"/>
              </p:custDataLst>
            </p:nvPr>
          </p:nvCxnSpPr>
          <p:spPr>
            <a:xfrm flipV="1">
              <a:off x="6713974" y="3072269"/>
              <a:ext cx="469707" cy="844446"/>
            </a:xfrm>
            <a:prstGeom prst="straightConnector1">
              <a:avLst/>
            </a:prstGeom>
            <a:ln w="12700" cap="rnd" cmpd="sng">
              <a:solidFill>
                <a:schemeClr val="tx1">
                  <a:lumMod val="50000"/>
                  <a:lumOff val="50000"/>
                </a:schemeClr>
              </a:solidFill>
              <a:prstDash val="sysDash"/>
              <a:round/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接箭头连接符 21"/>
            <p:cNvCxnSpPr/>
            <p:nvPr>
              <p:custDataLst>
                <p:tags r:id="rId17"/>
              </p:custDataLst>
            </p:nvPr>
          </p:nvCxnSpPr>
          <p:spPr>
            <a:xfrm flipV="1">
              <a:off x="7326053" y="4122381"/>
              <a:ext cx="384819" cy="0"/>
            </a:xfrm>
            <a:prstGeom prst="straightConnector1">
              <a:avLst/>
            </a:prstGeom>
            <a:ln w="12700" cap="rnd" cmpd="sng">
              <a:solidFill>
                <a:schemeClr val="tx1">
                  <a:lumMod val="50000"/>
                  <a:lumOff val="50000"/>
                </a:schemeClr>
              </a:solidFill>
              <a:prstDash val="sysDash"/>
              <a:round/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3" name="组合 32"/>
          <p:cNvGrpSpPr/>
          <p:nvPr>
            <p:custDataLst>
              <p:tags r:id="rId18"/>
            </p:custDataLst>
          </p:nvPr>
        </p:nvGrpSpPr>
        <p:grpSpPr>
          <a:xfrm>
            <a:off x="693041" y="3527053"/>
            <a:ext cx="3088640" cy="1493520"/>
            <a:chOff x="1362541" y="5204279"/>
            <a:chExt cx="3088640" cy="1493520"/>
          </a:xfrm>
        </p:grpSpPr>
        <p:sp>
          <p:nvSpPr>
            <p:cNvPr id="34" name="文本框 33"/>
            <p:cNvSpPr txBox="1"/>
            <p:nvPr>
              <p:custDataLst>
                <p:tags r:id="rId19"/>
              </p:custDataLst>
            </p:nvPr>
          </p:nvSpPr>
          <p:spPr>
            <a:xfrm>
              <a:off x="1362541" y="5664654"/>
              <a:ext cx="3088640" cy="1033145"/>
            </a:xfrm>
            <a:prstGeom prst="rect">
              <a:avLst/>
            </a:prstGeom>
            <a:noFill/>
          </p:spPr>
          <p:txBody>
            <a:bodyPr wrap="square" rtlCol="0">
              <a:no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en-US" altLang="zh-CN" sz="16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cs typeface="+mn-ea"/>
                  <a:sym typeface="+mn-lt"/>
                </a:rPr>
                <a:t>      </a:t>
              </a:r>
              <a:r>
                <a:rPr lang="zh-CN" altLang="en-US" sz="16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cs typeface="+mn-ea"/>
                  <a:sym typeface="+mn-lt"/>
                </a:rPr>
                <a:t>紧跟全球绿色能源发展趋势，推动太阳能光伏线和储能线的技术突破。</a:t>
              </a:r>
              <a:endParaRPr lang="en-US" altLang="zh-CN" sz="1600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35" name="文本框 34"/>
            <p:cNvSpPr txBox="1"/>
            <p:nvPr>
              <p:custDataLst>
                <p:tags r:id="rId20"/>
              </p:custDataLst>
            </p:nvPr>
          </p:nvSpPr>
          <p:spPr>
            <a:xfrm>
              <a:off x="1525101" y="5204279"/>
              <a:ext cx="2926080" cy="460375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zh-CN" altLang="en-US" sz="2400" dirty="0">
                  <a:solidFill>
                    <a:schemeClr val="tx1">
                      <a:lumMod val="85000"/>
                      <a:lumOff val="15000"/>
                    </a:schemeClr>
                  </a:solidFill>
                  <a:cs typeface="+mn-ea"/>
                  <a:sym typeface="+mn-lt"/>
                </a:rPr>
                <a:t>绿色能源领域引领者</a:t>
              </a:r>
              <a:endParaRPr lang="zh-CN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36" name="组合 35"/>
          <p:cNvGrpSpPr/>
          <p:nvPr>
            <p:custDataLst>
              <p:tags r:id="rId21"/>
            </p:custDataLst>
          </p:nvPr>
        </p:nvGrpSpPr>
        <p:grpSpPr>
          <a:xfrm>
            <a:off x="8475876" y="3552453"/>
            <a:ext cx="2621280" cy="1488936"/>
            <a:chOff x="1677502" y="5251904"/>
            <a:chExt cx="2621280" cy="1488936"/>
          </a:xfrm>
        </p:grpSpPr>
        <p:sp>
          <p:nvSpPr>
            <p:cNvPr id="37" name="文本框 36"/>
            <p:cNvSpPr txBox="1"/>
            <p:nvPr>
              <p:custDataLst>
                <p:tags r:id="rId22"/>
              </p:custDataLst>
            </p:nvPr>
          </p:nvSpPr>
          <p:spPr>
            <a:xfrm>
              <a:off x="1817939" y="5664515"/>
              <a:ext cx="2340404" cy="107632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en-US" altLang="zh-CN" sz="16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cs typeface="+mn-ea"/>
                  <a:sym typeface="+mn-lt"/>
                </a:rPr>
                <a:t>        </a:t>
              </a:r>
              <a:r>
                <a:rPr lang="zh-CN" altLang="en-US" sz="16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cs typeface="+mn-ea"/>
                  <a:sym typeface="+mn-lt"/>
                </a:rPr>
                <a:t>践行企业社会责任，推动社区发展和员工成长，实现企业与社会的共赢</a:t>
              </a:r>
              <a:endParaRPr lang="en-US" altLang="zh-CN" sz="1400" dirty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38" name="文本框 37"/>
            <p:cNvSpPr txBox="1"/>
            <p:nvPr>
              <p:custDataLst>
                <p:tags r:id="rId23"/>
              </p:custDataLst>
            </p:nvPr>
          </p:nvSpPr>
          <p:spPr>
            <a:xfrm>
              <a:off x="1677502" y="5251904"/>
              <a:ext cx="2621280" cy="460375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zh-CN" altLang="en-US" sz="2400" dirty="0">
                  <a:solidFill>
                    <a:schemeClr val="tx1">
                      <a:lumMod val="85000"/>
                      <a:lumOff val="15000"/>
                    </a:schemeClr>
                  </a:solidFill>
                  <a:cs typeface="+mn-ea"/>
                  <a:sym typeface="+mn-lt"/>
                </a:rPr>
                <a:t>可持续发展践行者</a:t>
              </a:r>
              <a:endParaRPr lang="zh-CN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39" name="组合 38"/>
          <p:cNvGrpSpPr/>
          <p:nvPr>
            <p:custDataLst>
              <p:tags r:id="rId24"/>
            </p:custDataLst>
          </p:nvPr>
        </p:nvGrpSpPr>
        <p:grpSpPr>
          <a:xfrm>
            <a:off x="1406855" y="1872935"/>
            <a:ext cx="2908618" cy="1297305"/>
            <a:chOff x="1390164" y="5105854"/>
            <a:chExt cx="2908618" cy="1297305"/>
          </a:xfrm>
        </p:grpSpPr>
        <p:sp>
          <p:nvSpPr>
            <p:cNvPr id="40" name="文本框 39"/>
            <p:cNvSpPr txBox="1"/>
            <p:nvPr>
              <p:custDataLst>
                <p:tags r:id="rId25"/>
              </p:custDataLst>
            </p:nvPr>
          </p:nvSpPr>
          <p:spPr>
            <a:xfrm>
              <a:off x="1390164" y="5565594"/>
              <a:ext cx="2861945" cy="837565"/>
            </a:xfrm>
            <a:prstGeom prst="rect">
              <a:avLst/>
            </a:prstGeom>
            <a:noFill/>
          </p:spPr>
          <p:txBody>
            <a:bodyPr wrap="square" rtlCol="0">
              <a:no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en-US" altLang="zh-CN" sz="16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cs typeface="+mn-ea"/>
                  <a:sym typeface="+mn-lt"/>
                </a:rPr>
                <a:t>      </a:t>
              </a:r>
              <a:r>
                <a:rPr lang="zh-CN" altLang="en-US" sz="16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cs typeface="+mn-ea"/>
                  <a:sym typeface="+mn-lt"/>
                </a:rPr>
                <a:t>推动技术创新，探索新材料，新工艺，开发更高效、更环保的产品，满足未来市场需求</a:t>
              </a:r>
              <a:r>
                <a:rPr lang="zh-CN" altLang="en-US" sz="1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cs typeface="+mn-ea"/>
                  <a:sym typeface="+mn-lt"/>
                </a:rPr>
                <a:t>。</a:t>
              </a:r>
              <a:endParaRPr lang="en-US" altLang="zh-CN" sz="1400" dirty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41" name="文本框 40"/>
            <p:cNvSpPr txBox="1"/>
            <p:nvPr>
              <p:custDataLst>
                <p:tags r:id="rId26"/>
              </p:custDataLst>
            </p:nvPr>
          </p:nvSpPr>
          <p:spPr>
            <a:xfrm>
              <a:off x="1677502" y="5105854"/>
              <a:ext cx="2621280" cy="460375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zh-CN" altLang="en-US" sz="2400" dirty="0">
                  <a:solidFill>
                    <a:schemeClr val="tx1">
                      <a:lumMod val="85000"/>
                      <a:lumOff val="15000"/>
                    </a:schemeClr>
                  </a:solidFill>
                  <a:cs typeface="+mn-ea"/>
                  <a:sym typeface="+mn-lt"/>
                </a:rPr>
                <a:t>技术创新驱动增长</a:t>
              </a:r>
              <a:endParaRPr lang="zh-CN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42" name="组合 41"/>
          <p:cNvGrpSpPr/>
          <p:nvPr>
            <p:custDataLst>
              <p:tags r:id="rId27"/>
            </p:custDataLst>
          </p:nvPr>
        </p:nvGrpSpPr>
        <p:grpSpPr>
          <a:xfrm>
            <a:off x="7799058" y="1627825"/>
            <a:ext cx="2926080" cy="1242556"/>
            <a:chOff x="1525101" y="5251904"/>
            <a:chExt cx="2926080" cy="1242556"/>
          </a:xfrm>
        </p:grpSpPr>
        <p:sp>
          <p:nvSpPr>
            <p:cNvPr id="43" name="文本框 42"/>
            <p:cNvSpPr txBox="1"/>
            <p:nvPr>
              <p:custDataLst>
                <p:tags r:id="rId28"/>
              </p:custDataLst>
            </p:nvPr>
          </p:nvSpPr>
          <p:spPr>
            <a:xfrm>
              <a:off x="1817939" y="5664515"/>
              <a:ext cx="2340404" cy="82994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en-US" altLang="zh-CN" sz="16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cs typeface="+mn-ea"/>
                  <a:sym typeface="+mn-lt"/>
                </a:rPr>
                <a:t>      </a:t>
              </a:r>
              <a:r>
                <a:rPr lang="zh-CN" altLang="en-US" sz="16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cs typeface="+mn-ea"/>
                  <a:sym typeface="+mn-lt"/>
                </a:rPr>
                <a:t>引入智能化生产线和数字化管理系统，提升生产效率和产品质量</a:t>
              </a:r>
              <a:endParaRPr lang="en-US" altLang="zh-CN" sz="1600" dirty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44" name="文本框 43"/>
            <p:cNvSpPr txBox="1"/>
            <p:nvPr>
              <p:custDataLst>
                <p:tags r:id="rId29"/>
              </p:custDataLst>
            </p:nvPr>
          </p:nvSpPr>
          <p:spPr>
            <a:xfrm>
              <a:off x="1525101" y="5251904"/>
              <a:ext cx="2926080" cy="460375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zh-CN" altLang="en-US" sz="2400" dirty="0">
                  <a:solidFill>
                    <a:schemeClr val="tx1">
                      <a:lumMod val="85000"/>
                      <a:lumOff val="15000"/>
                    </a:schemeClr>
                  </a:solidFill>
                  <a:cs typeface="+mn-ea"/>
                  <a:sym typeface="+mn-lt"/>
                </a:rPr>
                <a:t>智能化与数字化转型</a:t>
              </a:r>
              <a:endParaRPr lang="zh-CN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endParaRPr>
            </a:p>
          </p:txBody>
        </p:sp>
      </p:grpSp>
      <p:sp>
        <p:nvSpPr>
          <p:cNvPr id="45" name="文本框 44"/>
          <p:cNvSpPr txBox="1"/>
          <p:nvPr/>
        </p:nvSpPr>
        <p:spPr>
          <a:xfrm>
            <a:off x="1780540" y="5182235"/>
            <a:ext cx="8760460" cy="13709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l">
              <a:lnSpc>
                <a:spcPct val="130000"/>
              </a:lnSpc>
            </a:pPr>
            <a:r>
              <a:rPr lang="en-US" altLang="zh-CN" sz="1600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rPr>
              <a:t>  </a:t>
            </a:r>
            <a:r>
              <a:rPr lang="en-US" altLang="zh-CN" sz="1600" b="1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rPr>
              <a:t>    </a:t>
            </a:r>
            <a:r>
              <a:rPr lang="zh-CN" altLang="en-US" sz="1600" b="1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rPr>
              <a:t>发华线缆将以技术创新为核心驱动力，深耕绿色能源领域，加速全球化市场拓展。我们致力于成为全球领先的电线电缆供应商，通过智能化与数字化转型，提升生产效率和产品质量。未来，我们将继续践行可持续发展理念，为全球能源转型和环境保护贡献力量，打造具有国际影响力的品牌</a:t>
            </a:r>
            <a:endParaRPr lang="zh-CN" altLang="en-US" sz="1600" b="1" dirty="0" smtClean="0">
              <a:solidFill>
                <a:schemeClr val="tx1">
                  <a:lumMod val="50000"/>
                  <a:lumOff val="5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2" name="圆角矩形 1"/>
          <p:cNvSpPr/>
          <p:nvPr/>
        </p:nvSpPr>
        <p:spPr>
          <a:xfrm>
            <a:off x="1652905" y="1180465"/>
            <a:ext cx="3515360" cy="593725"/>
          </a:xfrm>
          <a:prstGeom prst="round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1" rIns="68580" bIns="34291" rtlCol="0" anchor="ctr"/>
          <a:p>
            <a:pPr algn="ctr"/>
            <a:r>
              <a:rPr lang="zh-CN" altLang="en-US" b="1">
                <a:cs typeface="+mn-ea"/>
                <a:sym typeface="+mn-lt"/>
              </a:rPr>
              <a:t>前景展望</a:t>
            </a:r>
            <a:endParaRPr lang="zh-CN" altLang="en-US" b="1">
              <a:cs typeface="+mn-ea"/>
              <a:sym typeface="+mn-lt"/>
            </a:endParaRPr>
          </a:p>
        </p:txBody>
      </p:sp>
      <p:pic>
        <p:nvPicPr>
          <p:cNvPr id="6" name="图片 5" descr="lOGO"/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-635" y="635"/>
            <a:ext cx="1610995" cy="14389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15"/>
          <p:cNvSpPr txBox="1"/>
          <p:nvPr/>
        </p:nvSpPr>
        <p:spPr>
          <a:xfrm>
            <a:off x="4700905" y="4653280"/>
            <a:ext cx="7576820" cy="2205355"/>
          </a:xfrm>
          <a:prstGeom prst="rect">
            <a:avLst/>
          </a:prstGeom>
          <a:noFill/>
        </p:spPr>
        <p:txBody>
          <a:bodyPr wrap="square" lIns="94731" tIns="47366" rIns="94731" bIns="47366" rtlCol="0">
            <a:no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180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ctr"/>
            <a:r>
              <a:rPr lang="en-US" altLang="zh-CN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  </a:t>
            </a:r>
            <a:r>
              <a:rPr lang="en-US" altLang="zh-CN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        </a:t>
            </a: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象山</a:t>
            </a:r>
            <a:r>
              <a:rPr lang="zh-CN" sz="1600" dirty="0">
                <a:sym typeface="+mn-ea"/>
              </a:rPr>
              <a:t>发华线缆有限公司座落在美丽的海滨城市象山，它创建于</a:t>
            </a:r>
            <a:r>
              <a:rPr lang="en-US" sz="1600" dirty="0">
                <a:sym typeface="+mn-ea"/>
              </a:rPr>
              <a:t>1998</a:t>
            </a:r>
            <a:r>
              <a:rPr lang="zh-CN" sz="1600" dirty="0">
                <a:sym typeface="+mn-ea"/>
              </a:rPr>
              <a:t>年</a:t>
            </a: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，自成立以来公司始终秉持三一理念（品质第一，服务第一，创新第一），专注于耐热硅胶线</a:t>
            </a: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、硅胶编织线、</a:t>
            </a:r>
            <a:r>
              <a:rPr lang="en-US" altLang="zh-CN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pvc</a:t>
            </a: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电子线、新能源汽车线、特软硅胶线、火警安防线，太阳能光伏线及储能线缆的研发与生产，我们以客户需求为导向，以国内外认证为标准，致力于为全球客户提供安全、可靠、环保的电线电缆解决方案，助力绿色能源发展。</a:t>
            </a:r>
            <a:endParaRPr lang="zh-CN" altLang="en-US" sz="1600" b="1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699415" y="4546600"/>
            <a:ext cx="4521221" cy="1477257"/>
          </a:xfrm>
          <a:prstGeom prst="rect">
            <a:avLst/>
          </a:prstGeom>
        </p:spPr>
        <p:txBody>
          <a:bodyPr wrap="square" lIns="121852" tIns="60925" rIns="121852" bIns="60925">
            <a:spAutoFit/>
          </a:bodyPr>
          <a:lstStyle/>
          <a:p>
            <a:pPr algn="l"/>
            <a:r>
              <a:rPr lang="en-US" altLang="zh-CN" sz="4400" dirty="0">
                <a:solidFill>
                  <a:schemeClr val="accent1"/>
                </a:solidFill>
                <a:latin typeface="Impact" panose="020B0806030902050204" pitchFamily="34" charset="0"/>
                <a:cs typeface="+mn-ea"/>
                <a:sym typeface="+mn-lt"/>
              </a:rPr>
              <a:t>COMPANY </a:t>
            </a:r>
            <a:endParaRPr lang="en-US" altLang="zh-CN" sz="4400" dirty="0">
              <a:solidFill>
                <a:schemeClr val="accent1"/>
              </a:solidFill>
              <a:latin typeface="Impact" panose="020B0806030902050204" pitchFamily="34" charset="0"/>
              <a:cs typeface="+mn-ea"/>
              <a:sym typeface="+mn-lt"/>
            </a:endParaRPr>
          </a:p>
          <a:p>
            <a:pPr algn="l"/>
            <a:r>
              <a:rPr lang="en-US" altLang="zh-CN" sz="4400" dirty="0">
                <a:solidFill>
                  <a:srgbClr val="0070C0"/>
                </a:solidFill>
                <a:latin typeface="Impact" panose="020B0806030902050204" pitchFamily="34" charset="0"/>
                <a:cs typeface="+mn-ea"/>
                <a:sym typeface="+mn-lt"/>
              </a:rPr>
              <a:t>                     </a:t>
            </a:r>
            <a:r>
              <a:rPr lang="en-US" altLang="zh-CN" sz="4400" dirty="0">
                <a:solidFill>
                  <a:schemeClr val="accent1"/>
                </a:solidFill>
                <a:latin typeface="Impact" panose="020B0806030902050204" pitchFamily="34" charset="0"/>
                <a:cs typeface="+mn-ea"/>
                <a:sym typeface="+mn-lt"/>
              </a:rPr>
              <a:t>PROFILE</a:t>
            </a:r>
            <a:endParaRPr lang="zh-CN" altLang="en-US" sz="4400" dirty="0">
              <a:solidFill>
                <a:schemeClr val="accent1"/>
              </a:solidFill>
              <a:latin typeface="Impact" panose="020B0806030902050204" pitchFamily="34" charset="0"/>
              <a:cs typeface="+mn-ea"/>
              <a:sym typeface="+mn-lt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701928" y="5244716"/>
            <a:ext cx="2092743" cy="677038"/>
          </a:xfrm>
          <a:prstGeom prst="rect">
            <a:avLst/>
          </a:prstGeom>
        </p:spPr>
        <p:txBody>
          <a:bodyPr wrap="none" lIns="121852" tIns="60925" rIns="121852" bIns="60925">
            <a:spAutoFit/>
          </a:bodyPr>
          <a:lstStyle/>
          <a:p>
            <a:r>
              <a:rPr lang="zh-CN" altLang="en-US" sz="3600" b="1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公司介绍</a:t>
            </a:r>
            <a:endParaRPr lang="zh-CN" altLang="en-US" sz="3600" b="1" dirty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</p:txBody>
      </p:sp>
      <p:pic>
        <p:nvPicPr>
          <p:cNvPr id="3" name="图片 2" descr="C:/Users/Administrator/Desktop/厂.jpg厂"/>
          <p:cNvPicPr>
            <a:picLocks noChangeAspect="1"/>
          </p:cNvPicPr>
          <p:nvPr/>
        </p:nvPicPr>
        <p:blipFill>
          <a:blip r:embed="rId1"/>
          <a:srcRect t="10017" b="10017"/>
          <a:stretch>
            <a:fillRect/>
          </a:stretch>
        </p:blipFill>
        <p:spPr>
          <a:xfrm>
            <a:off x="0" y="635"/>
            <a:ext cx="12190730" cy="46526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10278">
        <p:random/>
      </p:transition>
    </mc:Choice>
    <mc:Fallback>
      <p:transition spd="slow" advTm="10278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66667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组合 25"/>
          <p:cNvGrpSpPr/>
          <p:nvPr/>
        </p:nvGrpSpPr>
        <p:grpSpPr>
          <a:xfrm>
            <a:off x="4503813" y="618476"/>
            <a:ext cx="3187926" cy="316591"/>
            <a:chOff x="4503813" y="681976"/>
            <a:chExt cx="3187926" cy="316591"/>
          </a:xfrm>
        </p:grpSpPr>
        <p:sp>
          <p:nvSpPr>
            <p:cNvPr id="27" name="等腰三角形 26"/>
            <p:cNvSpPr/>
            <p:nvPr/>
          </p:nvSpPr>
          <p:spPr>
            <a:xfrm rot="5400000" flipV="1">
              <a:off x="4428582" y="757207"/>
              <a:ext cx="316591" cy="166129"/>
            </a:xfrm>
            <a:prstGeom prst="triangle">
              <a:avLst>
                <a:gd name="adj" fmla="val 50187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8" name="等腰三角形 27"/>
            <p:cNvSpPr/>
            <p:nvPr/>
          </p:nvSpPr>
          <p:spPr>
            <a:xfrm rot="16200000" flipH="1" flipV="1">
              <a:off x="7450379" y="757207"/>
              <a:ext cx="316591" cy="166129"/>
            </a:xfrm>
            <a:prstGeom prst="triangle">
              <a:avLst>
                <a:gd name="adj" fmla="val 50187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29" name="组合 28"/>
          <p:cNvGrpSpPr/>
          <p:nvPr/>
        </p:nvGrpSpPr>
        <p:grpSpPr>
          <a:xfrm>
            <a:off x="3603865" y="444064"/>
            <a:ext cx="4987822" cy="902659"/>
            <a:chOff x="494230" y="5251904"/>
            <a:chExt cx="4987822" cy="902659"/>
          </a:xfrm>
        </p:grpSpPr>
        <p:sp>
          <p:nvSpPr>
            <p:cNvPr id="30" name="文本框 29"/>
            <p:cNvSpPr txBox="1"/>
            <p:nvPr/>
          </p:nvSpPr>
          <p:spPr>
            <a:xfrm>
              <a:off x="494230" y="5837168"/>
              <a:ext cx="4987822" cy="31739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lnSpc>
                  <a:spcPct val="114000"/>
                </a:lnSpc>
              </a:pPr>
              <a:r>
                <a:rPr lang="en-US" altLang="zh-CN" sz="1400" dirty="0">
                  <a:solidFill>
                    <a:schemeClr val="tx1">
                      <a:lumMod val="85000"/>
                      <a:lumOff val="15000"/>
                    </a:schemeClr>
                  </a:solidFill>
                  <a:cs typeface="+mn-ea"/>
                  <a:sym typeface="+mn-lt"/>
                </a:rPr>
                <a:t>Company Profile</a:t>
              </a:r>
              <a:endParaRPr lang="en-US" altLang="zh-CN" sz="1400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31" name="文本框 30"/>
            <p:cNvSpPr txBox="1"/>
            <p:nvPr/>
          </p:nvSpPr>
          <p:spPr>
            <a:xfrm>
              <a:off x="1972480" y="5251904"/>
              <a:ext cx="2031326" cy="646331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zh-CN" altLang="en-US" sz="36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cs typeface="+mn-ea"/>
                  <a:sym typeface="+mn-lt"/>
                </a:rPr>
                <a:t>公司简介</a:t>
              </a:r>
              <a:endParaRPr lang="zh-CN" altLang="en-US" sz="3600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endParaRPr>
            </a:p>
          </p:txBody>
        </p:sp>
      </p:grpSp>
      <p:sp>
        <p:nvSpPr>
          <p:cNvPr id="15" name="矩形 14"/>
          <p:cNvSpPr/>
          <p:nvPr/>
        </p:nvSpPr>
        <p:spPr>
          <a:xfrm>
            <a:off x="5490951" y="2061747"/>
            <a:ext cx="1436291" cy="430887"/>
          </a:xfrm>
          <a:prstGeom prst="rect">
            <a:avLst/>
          </a:prstGeom>
        </p:spPr>
        <p:txBody>
          <a:bodyPr wrap="none" lIns="0" tIns="0" rIns="0" bIns="0" anchor="t">
            <a:spAutoFit/>
          </a:bodyPr>
          <a:lstStyle/>
          <a:p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</a:rPr>
              <a:t>企业荣誉</a:t>
            </a:r>
            <a:endParaRPr lang="zh-CN" altLang="en-US" sz="28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7152118" y="2180862"/>
            <a:ext cx="2962349" cy="207877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altLang="zh-CN" sz="1350" spc="6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ENTERPRISE HONOR</a:t>
            </a:r>
            <a:endParaRPr lang="zh-CN" altLang="en-US" sz="1350" spc="60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Text Box 44"/>
          <p:cNvSpPr txBox="1">
            <a:spLocks noChangeArrowheads="1"/>
          </p:cNvSpPr>
          <p:nvPr/>
        </p:nvSpPr>
        <p:spPr bwMode="auto">
          <a:xfrm>
            <a:off x="5490845" y="2607945"/>
            <a:ext cx="5179695" cy="2212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30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noAutofit/>
          </a:bodyPr>
          <a:lstStyle>
            <a:defPPr>
              <a:defRPr lang="en-US"/>
            </a:defPPr>
            <a:lvl1pPr indent="457200" defTabSz="720725">
              <a:lnSpc>
                <a:spcPct val="135000"/>
              </a:lnSpc>
              <a:defRPr sz="160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defTabSz="720725" eaLnBrk="0" hangingPunct="0">
              <a:defRPr sz="1600"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defTabSz="720725" eaLnBrk="0" hangingPunct="0">
              <a:defRPr sz="1600"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defTabSz="720725" eaLnBrk="0" hangingPunct="0">
              <a:defRPr sz="1600"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defTabSz="720725" eaLnBrk="0" hangingPunct="0">
              <a:defRPr sz="1600"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defTabSz="720725" eaLnBrk="0" fontAlgn="base" hangingPunct="0">
              <a:spcBef>
                <a:spcPct val="0"/>
              </a:spcBef>
              <a:spcAft>
                <a:spcPct val="0"/>
              </a:spcAft>
              <a:defRPr sz="1600"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defTabSz="720725" eaLnBrk="0" fontAlgn="base" hangingPunct="0">
              <a:spcBef>
                <a:spcPct val="0"/>
              </a:spcBef>
              <a:spcAft>
                <a:spcPct val="0"/>
              </a:spcAft>
              <a:defRPr sz="1600"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defTabSz="720725" eaLnBrk="0" fontAlgn="base" hangingPunct="0">
              <a:spcBef>
                <a:spcPct val="0"/>
              </a:spcBef>
              <a:spcAft>
                <a:spcPct val="0"/>
              </a:spcAft>
              <a:defRPr sz="1600"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defTabSz="720725" eaLnBrk="0" fontAlgn="base" hangingPunct="0">
              <a:spcBef>
                <a:spcPct val="0"/>
              </a:spcBef>
              <a:spcAft>
                <a:spcPct val="0"/>
              </a:spcAft>
              <a:defRPr sz="1600"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indent="0" algn="l">
              <a:lnSpc>
                <a:spcPct val="150000"/>
              </a:lnSpc>
              <a:spcBef>
                <a:spcPts val="1000"/>
              </a:spcBef>
            </a:pPr>
            <a:r>
              <a:rPr lang="en-US" altLang="zh-CN" sz="18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       </a:t>
            </a:r>
            <a:r>
              <a:rPr lang="zh-CN" sz="18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秉持</a:t>
            </a:r>
            <a:r>
              <a:rPr lang="en-US" altLang="zh-CN" sz="18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“</a:t>
            </a:r>
            <a:r>
              <a:rPr lang="zh-CN" altLang="en-US" sz="18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创新、品质、服务</a:t>
            </a:r>
            <a:r>
              <a:rPr lang="en-US" altLang="zh-CN" sz="18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“</a:t>
            </a:r>
            <a:r>
              <a:rPr lang="zh-CN" altLang="en-US" sz="18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理念，深耕电线电缆行业，荣获</a:t>
            </a:r>
            <a:r>
              <a:rPr lang="en-US" altLang="zh-CN" sz="1800" b="1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”</a:t>
            </a:r>
            <a:r>
              <a:rPr lang="zh-CN" altLang="en-US" sz="1800" b="1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先进企业</a:t>
            </a:r>
            <a:r>
              <a:rPr lang="en-US" altLang="zh-CN" sz="1800" b="1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“</a:t>
            </a:r>
            <a:r>
              <a:rPr lang="zh-CN" altLang="en-US" sz="18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、</a:t>
            </a:r>
            <a:r>
              <a:rPr lang="en-US" altLang="zh-CN" sz="1800" b="1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”</a:t>
            </a:r>
            <a:r>
              <a:rPr lang="zh-CN" altLang="en-US" sz="1800" b="1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高新技术企业</a:t>
            </a:r>
            <a:r>
              <a:rPr lang="en-US" altLang="zh-CN" sz="1800" b="1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“</a:t>
            </a:r>
            <a:r>
              <a:rPr lang="zh-CN" altLang="en-US" sz="18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称号，并当选</a:t>
            </a:r>
            <a:r>
              <a:rPr lang="en-US" altLang="zh-CN" sz="1800" b="1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”</a:t>
            </a:r>
            <a:r>
              <a:rPr lang="zh-CN" altLang="en-US" sz="1800" b="1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宁波电线电缆商会监事长</a:t>
            </a:r>
            <a:r>
              <a:rPr lang="en-US" altLang="zh-CN" sz="1800" b="1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“</a:t>
            </a:r>
            <a:r>
              <a:rPr lang="zh-CN" altLang="en-US" sz="18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，这些荣誉是对我们努力的肯定，更是前行的动力。</a:t>
            </a:r>
            <a:endParaRPr lang="zh-CN" altLang="en-US" sz="1800" b="1" dirty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>
          <a:blip r:embed="rId1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965567"/>
            <a:ext cx="5462337" cy="5999855"/>
          </a:xfrm>
          <a:prstGeom prst="rect">
            <a:avLst/>
          </a:prstGeom>
        </p:spPr>
      </p:pic>
      <p:pic>
        <p:nvPicPr>
          <p:cNvPr id="19" name="图片 18" descr="C:/Users/Administrator/Desktop/聘书.jpg聘书"/>
          <p:cNvPicPr>
            <a:picLocks noChangeAspect="1"/>
          </p:cNvPicPr>
          <p:nvPr/>
        </p:nvPicPr>
        <p:blipFill>
          <a:blip r:embed="rId2"/>
          <a:srcRect t="2049" b="2049"/>
          <a:stretch>
            <a:fillRect/>
          </a:stretch>
        </p:blipFill>
        <p:spPr>
          <a:xfrm>
            <a:off x="8943340" y="4647565"/>
            <a:ext cx="2712085" cy="183007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0" name="图片 19" descr="C:/Users/Administrator/Desktop/2.jpg2"/>
          <p:cNvPicPr>
            <a:picLocks noChangeAspect="1"/>
          </p:cNvPicPr>
          <p:nvPr/>
        </p:nvPicPr>
        <p:blipFill>
          <a:blip r:embed="rId3"/>
          <a:srcRect l="105" r="105"/>
          <a:stretch>
            <a:fillRect/>
          </a:stretch>
        </p:blipFill>
        <p:spPr>
          <a:xfrm>
            <a:off x="3671570" y="4675505"/>
            <a:ext cx="2380615" cy="185801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1" name="图片 20" descr="C:/Users/Administrator/Desktop/3.jpg3"/>
          <p:cNvPicPr>
            <a:picLocks noChangeAspect="1"/>
          </p:cNvPicPr>
          <p:nvPr/>
        </p:nvPicPr>
        <p:blipFill>
          <a:blip r:embed="rId4"/>
          <a:srcRect t="4513" b="4513"/>
          <a:stretch>
            <a:fillRect/>
          </a:stretch>
        </p:blipFill>
        <p:spPr>
          <a:xfrm>
            <a:off x="6298565" y="4675505"/>
            <a:ext cx="2399030" cy="183007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" name="图片 1" descr="lOGO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850" y="635"/>
            <a:ext cx="1578610" cy="14389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0 L -0.03217 -0.00185 " pathEditMode="relative" rAng="0" ptsTypes="AA">
                                      <p:cBhvr>
                                        <p:cTn id="9" dur="600" spd="-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15" y="-93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4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decel="10000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3.33333E-6 -3.33333E-6 L -0.03216 -0.00185 " pathEditMode="relative" rAng="0" ptsTypes="AA">
                                      <p:cBhvr>
                                        <p:cTn id="14" dur="600" spd="-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15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6" presetClass="emph" presetSubtype="0" accel="10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</p:cBhvr>
                                      <p:by x="0" y="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6" presetClass="emph" presetSubtype="0" accel="100000" autoRev="1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</p:cBhvr>
                                      <p:by x="0" y="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6" presetClass="emph" presetSubtype="0" accel="100000" autoRev="1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</p:cBhvr>
                                      <p:by x="0" y="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4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2" presetClass="path" presetSubtype="0" decel="100000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Motion origin="layout" path="M 4.16667E-7 -2.59259E-6 L 4.16667E-7 0.0963 " pathEditMode="relative" rAng="0" ptsTypes="AA">
                                      <p:cBhvr>
                                        <p:cTn id="32" dur="600" spd="-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8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200"/>
                            </p:stCondLst>
                            <p:childTnLst>
                              <p:par>
                                <p:cTn id="3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  <p:bldP spid="16" grpId="0"/>
      <p:bldP spid="16" grpId="1"/>
      <p:bldP spid="17" grpId="0" bldLvl="0" animBg="1"/>
      <p:bldP spid="17" grpId="1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组合 25"/>
          <p:cNvGrpSpPr/>
          <p:nvPr/>
        </p:nvGrpSpPr>
        <p:grpSpPr>
          <a:xfrm>
            <a:off x="4503813" y="618476"/>
            <a:ext cx="3187926" cy="316591"/>
            <a:chOff x="4503813" y="681976"/>
            <a:chExt cx="3187926" cy="316591"/>
          </a:xfrm>
        </p:grpSpPr>
        <p:sp>
          <p:nvSpPr>
            <p:cNvPr id="27" name="等腰三角形 26"/>
            <p:cNvSpPr/>
            <p:nvPr/>
          </p:nvSpPr>
          <p:spPr>
            <a:xfrm rot="5400000" flipV="1">
              <a:off x="4428582" y="757207"/>
              <a:ext cx="316591" cy="166129"/>
            </a:xfrm>
            <a:prstGeom prst="triangle">
              <a:avLst>
                <a:gd name="adj" fmla="val 50187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8" name="等腰三角形 27"/>
            <p:cNvSpPr/>
            <p:nvPr/>
          </p:nvSpPr>
          <p:spPr>
            <a:xfrm rot="16200000" flipH="1" flipV="1">
              <a:off x="7450379" y="757207"/>
              <a:ext cx="316591" cy="166129"/>
            </a:xfrm>
            <a:prstGeom prst="triangle">
              <a:avLst>
                <a:gd name="adj" fmla="val 50187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29" name="组合 28"/>
          <p:cNvGrpSpPr/>
          <p:nvPr/>
        </p:nvGrpSpPr>
        <p:grpSpPr>
          <a:xfrm>
            <a:off x="3603865" y="444064"/>
            <a:ext cx="4987822" cy="902659"/>
            <a:chOff x="494230" y="5251904"/>
            <a:chExt cx="4987822" cy="902659"/>
          </a:xfrm>
        </p:grpSpPr>
        <p:sp>
          <p:nvSpPr>
            <p:cNvPr id="30" name="文本框 29"/>
            <p:cNvSpPr txBox="1"/>
            <p:nvPr/>
          </p:nvSpPr>
          <p:spPr>
            <a:xfrm>
              <a:off x="494230" y="5837168"/>
              <a:ext cx="4987822" cy="31739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lnSpc>
                  <a:spcPct val="114000"/>
                </a:lnSpc>
              </a:pPr>
              <a:r>
                <a:rPr lang="en-US" altLang="zh-CN" sz="1400" dirty="0">
                  <a:solidFill>
                    <a:schemeClr val="tx1">
                      <a:lumMod val="85000"/>
                      <a:lumOff val="15000"/>
                    </a:schemeClr>
                  </a:solidFill>
                  <a:cs typeface="+mn-ea"/>
                  <a:sym typeface="+mn-lt"/>
                </a:rPr>
                <a:t>Company Profile</a:t>
              </a:r>
              <a:endParaRPr lang="en-US" altLang="zh-CN" sz="1400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31" name="文本框 30"/>
            <p:cNvSpPr txBox="1"/>
            <p:nvPr/>
          </p:nvSpPr>
          <p:spPr>
            <a:xfrm>
              <a:off x="1972480" y="5251904"/>
              <a:ext cx="2031326" cy="646331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zh-CN" altLang="en-US" sz="36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cs typeface="+mn-ea"/>
                  <a:sym typeface="+mn-lt"/>
                </a:rPr>
                <a:t>公司简介</a:t>
              </a:r>
              <a:endParaRPr lang="zh-CN" altLang="en-US" sz="3600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endParaRPr>
            </a:p>
          </p:txBody>
        </p:sp>
      </p:grpSp>
      <p:pic>
        <p:nvPicPr>
          <p:cNvPr id="15" name="图片 14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369877" y="1083287"/>
            <a:ext cx="4032788" cy="604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圆角矩形 15"/>
          <p:cNvSpPr/>
          <p:nvPr>
            <p:custDataLst>
              <p:tags r:id="rId2"/>
            </p:custDataLst>
          </p:nvPr>
        </p:nvSpPr>
        <p:spPr>
          <a:xfrm>
            <a:off x="4366670" y="1716019"/>
            <a:ext cx="2951559" cy="431935"/>
          </a:xfrm>
          <a:prstGeom prst="round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7" name="标题 4"/>
          <p:cNvSpPr txBox="1"/>
          <p:nvPr>
            <p:custDataLst>
              <p:tags r:id="rId3"/>
            </p:custDataLst>
          </p:nvPr>
        </p:nvSpPr>
        <p:spPr>
          <a:xfrm>
            <a:off x="4294681" y="1713350"/>
            <a:ext cx="3023548" cy="401466"/>
          </a:xfrm>
          <a:prstGeom prst="rect">
            <a:avLst/>
          </a:prstGeom>
        </p:spPr>
        <p:txBody>
          <a:bodyPr vert="horz" lIns="91416" tIns="45708" rIns="91416" bIns="45708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1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认证和资质</a:t>
            </a:r>
            <a:endParaRPr lang="zh-CN" altLang="en-US" sz="18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1" name="矩形 20"/>
          <p:cNvSpPr/>
          <p:nvPr>
            <p:custDataLst>
              <p:tags r:id="rId4"/>
            </p:custDataLst>
          </p:nvPr>
        </p:nvSpPr>
        <p:spPr>
          <a:xfrm>
            <a:off x="4366671" y="3630208"/>
            <a:ext cx="7378898" cy="297815"/>
          </a:xfrm>
          <a:prstGeom prst="rect">
            <a:avLst/>
          </a:prstGeom>
        </p:spPr>
        <p:txBody>
          <a:bodyPr wrap="square" lIns="68561" tIns="34280" rIns="68561" bIns="34280">
            <a:spAutoFit/>
          </a:bodyPr>
          <a:lstStyle/>
          <a:p>
            <a:pPr>
              <a:lnSpc>
                <a:spcPct val="150000"/>
              </a:lnSpc>
              <a:defRPr/>
            </a:pPr>
            <a:endParaRPr lang="en-US" altLang="zh-CN" sz="10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Lato Light" charset="0"/>
              <a:sym typeface="Lato Light" charset="0"/>
            </a:endParaRPr>
          </a:p>
        </p:txBody>
      </p:sp>
      <p:pic>
        <p:nvPicPr>
          <p:cNvPr id="22" name="图片 21" descr="C:/Users/Administrator/Desktop/ul.jpgul"/>
          <p:cNvPicPr>
            <a:picLocks noChangeAspect="1"/>
          </p:cNvPicPr>
          <p:nvPr/>
        </p:nvPicPr>
        <p:blipFill rotWithShape="1">
          <a:blip r:embed="rId5"/>
          <a:srcRect t="4817" b="4817"/>
          <a:stretch>
            <a:fillRect/>
          </a:stretch>
        </p:blipFill>
        <p:spPr>
          <a:xfrm>
            <a:off x="4218940" y="3765550"/>
            <a:ext cx="1478280" cy="2320290"/>
          </a:xfrm>
          <a:prstGeom prst="rect">
            <a:avLst/>
          </a:prstGeom>
        </p:spPr>
      </p:pic>
      <p:pic>
        <p:nvPicPr>
          <p:cNvPr id="23" name="图片 22" descr="C:/Users/Administrator/Desktop/VDE.jpgVDE"/>
          <p:cNvPicPr>
            <a:picLocks noChangeAspect="1"/>
          </p:cNvPicPr>
          <p:nvPr/>
        </p:nvPicPr>
        <p:blipFill rotWithShape="1">
          <a:blip r:embed="rId6"/>
          <a:srcRect t="5056" b="5056"/>
          <a:stretch>
            <a:fillRect/>
          </a:stretch>
        </p:blipFill>
        <p:spPr>
          <a:xfrm>
            <a:off x="5791200" y="3930650"/>
            <a:ext cx="1325880" cy="2004060"/>
          </a:xfrm>
          <a:prstGeom prst="rect">
            <a:avLst/>
          </a:prstGeom>
        </p:spPr>
      </p:pic>
      <p:pic>
        <p:nvPicPr>
          <p:cNvPr id="24" name="图片 23" descr="C:/Users/Administrator/Desktop/CCC证书_01.jpgCCC证书_01"/>
          <p:cNvPicPr>
            <a:picLocks noChangeAspect="1"/>
          </p:cNvPicPr>
          <p:nvPr/>
        </p:nvPicPr>
        <p:blipFill rotWithShape="1">
          <a:blip r:embed="rId7"/>
          <a:srcRect t="4673" b="4673"/>
          <a:stretch>
            <a:fillRect/>
          </a:stretch>
        </p:blipFill>
        <p:spPr>
          <a:xfrm>
            <a:off x="7317105" y="3898265"/>
            <a:ext cx="1325880" cy="2068195"/>
          </a:xfrm>
          <a:prstGeom prst="rect">
            <a:avLst/>
          </a:prstGeom>
        </p:spPr>
      </p:pic>
      <p:pic>
        <p:nvPicPr>
          <p:cNvPr id="25" name="图片 24" descr="C:/Users/Administrator/Desktop/PVC  证书_01(1).jpgPVC  证书_01(1)"/>
          <p:cNvPicPr>
            <a:picLocks noChangeAspect="1"/>
          </p:cNvPicPr>
          <p:nvPr/>
        </p:nvPicPr>
        <p:blipFill rotWithShape="1">
          <a:blip r:embed="rId8"/>
          <a:srcRect t="3141" b="3141"/>
          <a:stretch>
            <a:fillRect/>
          </a:stretch>
        </p:blipFill>
        <p:spPr>
          <a:xfrm>
            <a:off x="8742680" y="3930650"/>
            <a:ext cx="1325880" cy="1959610"/>
          </a:xfrm>
          <a:prstGeom prst="rect">
            <a:avLst/>
          </a:prstGeom>
        </p:spPr>
      </p:pic>
      <p:pic>
        <p:nvPicPr>
          <p:cNvPr id="32" name="图片 31" descr="C:/Users/Administrator/Desktop/2024体系证书_01.jpg2024体系证书_01"/>
          <p:cNvPicPr>
            <a:picLocks noChangeAspect="1"/>
          </p:cNvPicPr>
          <p:nvPr/>
        </p:nvPicPr>
        <p:blipFill rotWithShape="1">
          <a:blip r:embed="rId9"/>
          <a:srcRect t="4625" b="4625"/>
          <a:stretch>
            <a:fillRect/>
          </a:stretch>
        </p:blipFill>
        <p:spPr>
          <a:xfrm>
            <a:off x="10168255" y="3931285"/>
            <a:ext cx="1507490" cy="1973580"/>
          </a:xfrm>
          <a:prstGeom prst="rect">
            <a:avLst/>
          </a:prstGeom>
        </p:spPr>
      </p:pic>
      <p:pic>
        <p:nvPicPr>
          <p:cNvPr id="2" name="图片 1" descr="lOGO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4130" y="635"/>
            <a:ext cx="1578610" cy="143891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4396105" y="2415540"/>
            <a:ext cx="6708775" cy="124079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l"/>
            <a:r>
              <a:rPr lang="en-US" altLang="zh-CN"/>
              <a:t>       </a:t>
            </a:r>
            <a:r>
              <a:rPr lang="zh-CN" altLang="en-US"/>
              <a:t>公司产品已通过德国</a:t>
            </a:r>
            <a:r>
              <a:rPr lang="en-US" altLang="zh-CN"/>
              <a:t>VDE</a:t>
            </a:r>
            <a:r>
              <a:rPr lang="zh-CN" altLang="en-US"/>
              <a:t>、美国</a:t>
            </a:r>
            <a:r>
              <a:rPr lang="en-US" altLang="zh-CN"/>
              <a:t>UL</a:t>
            </a:r>
            <a:r>
              <a:rPr lang="zh-CN" altLang="en-US"/>
              <a:t>、</a:t>
            </a:r>
            <a:r>
              <a:rPr lang="en-US" altLang="zh-CN"/>
              <a:t>CE</a:t>
            </a:r>
            <a:r>
              <a:rPr lang="zh-CN" altLang="en-US"/>
              <a:t>、</a:t>
            </a:r>
            <a:r>
              <a:rPr lang="en-US" altLang="zh-CN"/>
              <a:t>TUV</a:t>
            </a:r>
            <a:r>
              <a:rPr lang="zh-CN" altLang="en-US">
                <a:sym typeface="+mn-ea"/>
              </a:rPr>
              <a:t>、</a:t>
            </a:r>
            <a:r>
              <a:rPr lang="en-US" altLang="zh-CN"/>
              <a:t>ISO9001</a:t>
            </a:r>
            <a:r>
              <a:rPr lang="zh-CN" altLang="en-US"/>
              <a:t>体系及中国</a:t>
            </a:r>
            <a:r>
              <a:rPr lang="en-US" altLang="zh-CN"/>
              <a:t>CCC</a:t>
            </a:r>
            <a:r>
              <a:rPr lang="zh-CN" altLang="en-US"/>
              <a:t>等多项国际与国内权威认证，并每年顺利通过认证机构的严格考核与检查。这些认证证书是我们对品质承兑的有力证明。</a:t>
            </a: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 tmFilter="0,0; .5, 1; 1, 1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7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7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7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7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/>
      <p:bldP spid="2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组合 25"/>
          <p:cNvGrpSpPr/>
          <p:nvPr/>
        </p:nvGrpSpPr>
        <p:grpSpPr>
          <a:xfrm>
            <a:off x="4503813" y="618476"/>
            <a:ext cx="3187926" cy="316591"/>
            <a:chOff x="4503813" y="681976"/>
            <a:chExt cx="3187926" cy="316591"/>
          </a:xfrm>
        </p:grpSpPr>
        <p:sp>
          <p:nvSpPr>
            <p:cNvPr id="27" name="等腰三角形 26"/>
            <p:cNvSpPr/>
            <p:nvPr/>
          </p:nvSpPr>
          <p:spPr>
            <a:xfrm rot="5400000" flipV="1">
              <a:off x="4428582" y="757207"/>
              <a:ext cx="316591" cy="166129"/>
            </a:xfrm>
            <a:prstGeom prst="triangle">
              <a:avLst>
                <a:gd name="adj" fmla="val 50187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8" name="等腰三角形 27"/>
            <p:cNvSpPr/>
            <p:nvPr/>
          </p:nvSpPr>
          <p:spPr>
            <a:xfrm rot="16200000" flipH="1" flipV="1">
              <a:off x="7450379" y="757207"/>
              <a:ext cx="316591" cy="166129"/>
            </a:xfrm>
            <a:prstGeom prst="triangle">
              <a:avLst>
                <a:gd name="adj" fmla="val 50187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29" name="组合 28"/>
          <p:cNvGrpSpPr/>
          <p:nvPr/>
        </p:nvGrpSpPr>
        <p:grpSpPr>
          <a:xfrm>
            <a:off x="3603865" y="444064"/>
            <a:ext cx="4987822" cy="902659"/>
            <a:chOff x="494230" y="5251904"/>
            <a:chExt cx="4987822" cy="902659"/>
          </a:xfrm>
        </p:grpSpPr>
        <p:sp>
          <p:nvSpPr>
            <p:cNvPr id="30" name="文本框 29"/>
            <p:cNvSpPr txBox="1"/>
            <p:nvPr/>
          </p:nvSpPr>
          <p:spPr>
            <a:xfrm>
              <a:off x="494230" y="5837168"/>
              <a:ext cx="4987822" cy="31739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lnSpc>
                  <a:spcPct val="114000"/>
                </a:lnSpc>
              </a:pPr>
              <a:r>
                <a:rPr lang="en-US" altLang="zh-CN" sz="1400" dirty="0">
                  <a:solidFill>
                    <a:srgbClr val="212833"/>
                  </a:solidFill>
                  <a:cs typeface="+mn-ea"/>
                  <a:sym typeface="+mn-lt"/>
                </a:rPr>
                <a:t>Main business</a:t>
              </a:r>
              <a:endParaRPr lang="en-US" altLang="zh-CN" sz="1400" dirty="0">
                <a:solidFill>
                  <a:srgbClr val="212833"/>
                </a:solidFill>
                <a:cs typeface="+mn-ea"/>
                <a:sym typeface="+mn-lt"/>
              </a:endParaRPr>
            </a:p>
          </p:txBody>
        </p:sp>
        <p:sp>
          <p:nvSpPr>
            <p:cNvPr id="31" name="文本框 30"/>
            <p:cNvSpPr txBox="1"/>
            <p:nvPr/>
          </p:nvSpPr>
          <p:spPr>
            <a:xfrm>
              <a:off x="1972480" y="5251904"/>
              <a:ext cx="2031325" cy="646331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r>
                <a:rPr lang="zh-CN" altLang="en-US" sz="3600" dirty="0">
                  <a:solidFill>
                    <a:srgbClr val="212833"/>
                  </a:solidFill>
                  <a:cs typeface="+mn-ea"/>
                  <a:sym typeface="+mn-lt"/>
                </a:rPr>
                <a:t>主营业务</a:t>
              </a:r>
              <a:endParaRPr lang="zh-CN" altLang="en-US" sz="3600" dirty="0">
                <a:solidFill>
                  <a:srgbClr val="212833"/>
                </a:solidFill>
                <a:cs typeface="+mn-ea"/>
                <a:sym typeface="+mn-lt"/>
              </a:endParaRPr>
            </a:p>
          </p:txBody>
        </p:sp>
      </p:grpSp>
      <p:sp>
        <p:nvSpPr>
          <p:cNvPr id="68" name="文本框 9"/>
          <p:cNvSpPr txBox="1"/>
          <p:nvPr>
            <p:custDataLst>
              <p:tags r:id="rId1"/>
            </p:custDataLst>
          </p:nvPr>
        </p:nvSpPr>
        <p:spPr>
          <a:xfrm>
            <a:off x="5593067" y="5411603"/>
            <a:ext cx="795438" cy="622891"/>
          </a:xfrm>
          <a:prstGeom prst="rect">
            <a:avLst/>
          </a:prstGeom>
          <a:noFill/>
        </p:spPr>
        <p:txBody>
          <a:bodyPr wrap="square" lIns="68545" tIns="34272" rIns="68545" bIns="34272" rtlCol="0">
            <a:spAutoFit/>
          </a:bodyPr>
          <a:lstStyle/>
          <a:p>
            <a:pPr marL="0" lvl="1" algn="ctr"/>
            <a:r>
              <a:rPr lang="en-US" altLang="zh-CN" sz="3600" dirty="0">
                <a:solidFill>
                  <a:schemeClr val="bg1"/>
                </a:solidFill>
                <a:latin typeface="Impact" panose="020B0806030902050204" pitchFamily="34" charset="0"/>
                <a:cs typeface="+mn-ea"/>
                <a:sym typeface="+mn-lt"/>
              </a:rPr>
              <a:t>4</a:t>
            </a:r>
            <a:endParaRPr lang="zh-CN" altLang="en-US" sz="3600" dirty="0">
              <a:solidFill>
                <a:schemeClr val="bg1"/>
              </a:solidFill>
              <a:latin typeface="Impact" panose="020B0806030902050204" pitchFamily="34" charset="0"/>
              <a:cs typeface="+mn-ea"/>
              <a:sym typeface="+mn-lt"/>
            </a:endParaRPr>
          </a:p>
        </p:txBody>
      </p:sp>
      <p:sp>
        <p:nvSpPr>
          <p:cNvPr id="70" name="TextBox 59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 flipH="1">
            <a:off x="5081270" y="1440815"/>
            <a:ext cx="6568440" cy="2096135"/>
          </a:xfrm>
          <a:prstGeom prst="rect">
            <a:avLst/>
          </a:prstGeom>
          <a:noFill/>
          <a:ln>
            <a:noFill/>
          </a:ln>
        </p:spPr>
        <p:txBody>
          <a:bodyPr wrap="square" lIns="115137" tIns="57568" rIns="115137" bIns="57568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l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CN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2</a:t>
            </a:r>
            <a:r>
              <a:rPr lang="zh-CN" alt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、新能源汽车线</a:t>
            </a:r>
            <a:r>
              <a:rPr lang="en-US" altLang="zh-CN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EV</a:t>
            </a:r>
            <a:r>
              <a:rPr lang="zh-CN" alt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、</a:t>
            </a:r>
            <a:r>
              <a:rPr lang="en-US" altLang="zh-CN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EVP</a:t>
            </a:r>
            <a:r>
              <a:rPr lang="zh-CN" alt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（具备耐高压、耐高低温、抗电磁干扰及高柔韧性，符合相关汽车线缆标准）：</a:t>
            </a:r>
            <a:endParaRPr lang="zh-CN" altLang="en-US" sz="1600" b="1" dirty="0">
              <a:solidFill>
                <a:schemeClr val="tx1">
                  <a:lumMod val="85000"/>
                  <a:lumOff val="15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  <a:p>
            <a:pPr algn="l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应用场景：新能源汽车高压动力系统（电池包、电机、电控连接）、车载充电机（</a:t>
            </a:r>
            <a:r>
              <a:rPr lang="en-US" altLang="zh-CN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OBC</a:t>
            </a:r>
            <a:r>
              <a:rPr lang="zh-CN" alt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）、直流变换器（</a:t>
            </a:r>
            <a:r>
              <a:rPr lang="en-US" altLang="zh-CN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DC-DC</a:t>
            </a:r>
            <a:r>
              <a:rPr lang="zh-CN" alt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）、高压配电箱（</a:t>
            </a:r>
            <a:r>
              <a:rPr lang="en-US" altLang="zh-CN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PDU</a:t>
            </a:r>
            <a:r>
              <a:rPr lang="zh-CN" alt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）、充电桩及充电枪连接、电动空调压缩机、</a:t>
            </a:r>
            <a:r>
              <a:rPr lang="en-US" altLang="zh-CN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PTC</a:t>
            </a:r>
            <a:r>
              <a:rPr lang="zh-CN" alt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加热器等。</a:t>
            </a:r>
            <a:endParaRPr lang="zh-CN" altLang="en-US" sz="1600" b="1" dirty="0">
              <a:solidFill>
                <a:schemeClr val="tx1">
                  <a:lumMod val="85000"/>
                  <a:lumOff val="15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  <a:p>
            <a:pPr algn="l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CN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EV</a:t>
            </a:r>
            <a:r>
              <a:rPr lang="zh-CN" alt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、</a:t>
            </a:r>
            <a:r>
              <a:rPr lang="en-US" altLang="zh-CN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EVP</a:t>
            </a:r>
            <a:r>
              <a:rPr lang="zh-CN" alt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系列线缆专为新能源汽车高温、强干扰的严苛环境设计，是保障车辆电能传输与信号控制稳定可靠的核心部件。</a:t>
            </a:r>
            <a:endParaRPr lang="zh-CN" altLang="en-US" sz="1600" b="1" dirty="0">
              <a:solidFill>
                <a:schemeClr val="tx1">
                  <a:lumMod val="85000"/>
                  <a:lumOff val="15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8191500" y="4142105"/>
            <a:ext cx="3326765" cy="2078990"/>
          </a:xfrm>
          <a:prstGeom prst="rect">
            <a:avLst/>
          </a:prstGeom>
        </p:spPr>
        <p:txBody>
          <a:bodyPr wrap="square">
            <a:no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pPr algn="ctr"/>
            <a:endParaRPr lang="en-US" altLang="zh-CN" sz="1600" b="1"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 algn="ctr"/>
            <a:endParaRPr lang="zh-CN" altLang="en-US" sz="1600" b="1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pic>
        <p:nvPicPr>
          <p:cNvPr id="5" name="图片 4" descr="lOGO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50" y="1905"/>
            <a:ext cx="1578610" cy="159004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850" y="1503680"/>
            <a:ext cx="4813300" cy="2637790"/>
          </a:xfrm>
          <a:prstGeom prst="rect">
            <a:avLst/>
          </a:prstGeom>
        </p:spPr>
      </p:pic>
      <p:pic>
        <p:nvPicPr>
          <p:cNvPr id="8" name="图片 7"/>
          <p:cNvPicPr/>
          <p:nvPr/>
        </p:nvPicPr>
        <p:blipFill>
          <a:blip r:embed="rId5"/>
          <a:stretch>
            <a:fillRect/>
          </a:stretch>
        </p:blipFill>
        <p:spPr>
          <a:xfrm>
            <a:off x="5292725" y="3340735"/>
            <a:ext cx="6356985" cy="3296285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149225" y="3987800"/>
            <a:ext cx="5142865" cy="287020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l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CN" sz="1600" b="1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1</a:t>
            </a:r>
            <a:r>
              <a:rPr lang="zh-CN" alt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、</a:t>
            </a:r>
            <a:r>
              <a:rPr lang="en-US" altLang="zh-CN" sz="1600" b="1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AGRT</a:t>
            </a:r>
            <a:r>
              <a:rPr lang="zh-CN" alt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特软硅胶线（采用</a:t>
            </a:r>
            <a:r>
              <a:rPr lang="en-US" altLang="zh-CN" sz="1600" b="1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0.08mm</a:t>
            </a:r>
            <a:r>
              <a:rPr lang="zh-CN" alt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超细镀锡铜丝绞合，具备</a:t>
            </a:r>
            <a:r>
              <a:rPr lang="en-US" altLang="zh-CN" sz="1600" b="1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-60</a:t>
            </a:r>
            <a:r>
              <a:rPr lang="en-US" alt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℃</a:t>
            </a:r>
            <a:r>
              <a:rPr lang="zh-CN" alt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至</a:t>
            </a:r>
            <a:r>
              <a:rPr lang="en-US" altLang="zh-CN" sz="1600" b="1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+200</a:t>
            </a:r>
            <a:r>
              <a:rPr lang="en-US" alt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℃</a:t>
            </a:r>
            <a:r>
              <a:rPr lang="zh-CN" alt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耐温、极高柔韧性及优异屏蔽性能）：</a:t>
            </a:r>
            <a:endParaRPr lang="zh-CN" altLang="en-US" sz="1600" b="1" dirty="0">
              <a:solidFill>
                <a:schemeClr val="tx1">
                  <a:lumMod val="85000"/>
                  <a:lumOff val="15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  <a:p>
            <a:pPr algn="l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应用场景：新能源汽车高压动力总成（电池包</a:t>
            </a:r>
            <a:r>
              <a:rPr lang="en-US" altLang="zh-CN" sz="1600" b="1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/</a:t>
            </a:r>
            <a:r>
              <a:rPr lang="zh-CN" alt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电机</a:t>
            </a:r>
            <a:r>
              <a:rPr lang="en-US" altLang="zh-CN" sz="1600" b="1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/</a:t>
            </a:r>
            <a:r>
              <a:rPr lang="zh-CN" alt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电控）、精密医疗机器人、多关节自动化机械臂、航空航天及轨道交通设备、锂电池组连接、高温工业加热及高频信号传输领域</a:t>
            </a:r>
            <a:r>
              <a:rPr lang="en-US" altLang="zh-CN" sz="1600" b="1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AGRT</a:t>
            </a:r>
            <a:r>
              <a:rPr lang="zh-CN" alt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特软硅胶线凭借其</a:t>
            </a:r>
            <a:r>
              <a:rPr lang="en-US" altLang="zh-CN" sz="1600" b="1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“</a:t>
            </a:r>
            <a:r>
              <a:rPr lang="zh-CN" alt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特软</a:t>
            </a:r>
            <a:r>
              <a:rPr lang="en-US" altLang="zh-CN" sz="1600" b="1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”</a:t>
            </a:r>
            <a:r>
              <a:rPr lang="zh-CN" alt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特性，解决了传统线缆在狭窄空间和频繁运动场景下的布线难题，是高端精密设备与极端环境下的首选连接方案。</a:t>
            </a:r>
            <a:endParaRPr lang="zh-CN" altLang="en-US" sz="16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/>
      <p:bldP spid="7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组合 25"/>
          <p:cNvGrpSpPr/>
          <p:nvPr/>
        </p:nvGrpSpPr>
        <p:grpSpPr>
          <a:xfrm>
            <a:off x="4503813" y="618476"/>
            <a:ext cx="3187926" cy="316591"/>
            <a:chOff x="4503813" y="681976"/>
            <a:chExt cx="3187926" cy="316591"/>
          </a:xfrm>
        </p:grpSpPr>
        <p:sp>
          <p:nvSpPr>
            <p:cNvPr id="27" name="等腰三角形 26"/>
            <p:cNvSpPr/>
            <p:nvPr/>
          </p:nvSpPr>
          <p:spPr>
            <a:xfrm rot="5400000" flipV="1">
              <a:off x="4428582" y="757207"/>
              <a:ext cx="316591" cy="166129"/>
            </a:xfrm>
            <a:prstGeom prst="triangle">
              <a:avLst>
                <a:gd name="adj" fmla="val 50187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8" name="等腰三角形 27"/>
            <p:cNvSpPr/>
            <p:nvPr/>
          </p:nvSpPr>
          <p:spPr>
            <a:xfrm rot="16200000" flipH="1" flipV="1">
              <a:off x="7450379" y="757207"/>
              <a:ext cx="316591" cy="166129"/>
            </a:xfrm>
            <a:prstGeom prst="triangle">
              <a:avLst>
                <a:gd name="adj" fmla="val 50187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29" name="组合 28"/>
          <p:cNvGrpSpPr/>
          <p:nvPr/>
        </p:nvGrpSpPr>
        <p:grpSpPr>
          <a:xfrm>
            <a:off x="3603865" y="444064"/>
            <a:ext cx="4987822" cy="902659"/>
            <a:chOff x="494230" y="5251904"/>
            <a:chExt cx="4987822" cy="902659"/>
          </a:xfrm>
        </p:grpSpPr>
        <p:sp>
          <p:nvSpPr>
            <p:cNvPr id="30" name="文本框 29"/>
            <p:cNvSpPr txBox="1"/>
            <p:nvPr/>
          </p:nvSpPr>
          <p:spPr>
            <a:xfrm>
              <a:off x="494230" y="5837168"/>
              <a:ext cx="4987822" cy="31739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lnSpc>
                  <a:spcPct val="114000"/>
                </a:lnSpc>
              </a:pPr>
              <a:r>
                <a:rPr lang="en-US" altLang="zh-CN" sz="1400" dirty="0">
                  <a:solidFill>
                    <a:srgbClr val="212833"/>
                  </a:solidFill>
                  <a:cs typeface="+mn-ea"/>
                  <a:sym typeface="+mn-lt"/>
                </a:rPr>
                <a:t>Main business</a:t>
              </a:r>
              <a:endParaRPr lang="en-US" altLang="zh-CN" sz="1400" dirty="0">
                <a:solidFill>
                  <a:srgbClr val="212833"/>
                </a:solidFill>
                <a:cs typeface="+mn-ea"/>
                <a:sym typeface="+mn-lt"/>
              </a:endParaRPr>
            </a:p>
          </p:txBody>
        </p:sp>
        <p:sp>
          <p:nvSpPr>
            <p:cNvPr id="31" name="文本框 30"/>
            <p:cNvSpPr txBox="1"/>
            <p:nvPr/>
          </p:nvSpPr>
          <p:spPr>
            <a:xfrm>
              <a:off x="1972480" y="5251904"/>
              <a:ext cx="2031325" cy="646331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r>
                <a:rPr lang="zh-CN" altLang="en-US" sz="3600" dirty="0">
                  <a:solidFill>
                    <a:srgbClr val="212833"/>
                  </a:solidFill>
                  <a:cs typeface="+mn-ea"/>
                  <a:sym typeface="+mn-lt"/>
                </a:rPr>
                <a:t>主营业务</a:t>
              </a:r>
              <a:endParaRPr lang="zh-CN" altLang="en-US" sz="3600" dirty="0">
                <a:solidFill>
                  <a:srgbClr val="212833"/>
                </a:solidFill>
                <a:cs typeface="+mn-ea"/>
                <a:sym typeface="+mn-lt"/>
              </a:endParaRPr>
            </a:p>
          </p:txBody>
        </p:sp>
      </p:grpSp>
      <p:sp>
        <p:nvSpPr>
          <p:cNvPr id="9" name="Content Placeholder 2"/>
          <p:cNvSpPr txBox="1"/>
          <p:nvPr/>
        </p:nvSpPr>
        <p:spPr>
          <a:xfrm>
            <a:off x="5688330" y="2258060"/>
            <a:ext cx="5007610" cy="50990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21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20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altLang="zh-CN" sz="1200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pic>
        <p:nvPicPr>
          <p:cNvPr id="10" name="Picture 2" descr="C:/Users/Administrator/Desktop/太阳能光伏线.png太阳能光伏线"/>
          <p:cNvPicPr>
            <a:picLocks noChangeAspect="1" noChangeArrowheads="1"/>
          </p:cNvPicPr>
          <p:nvPr/>
        </p:nvPicPr>
        <p:blipFill rotWithShape="1">
          <a:blip r:embed="rId1"/>
          <a:srcRect l="6172" r="6172"/>
          <a:stretch>
            <a:fillRect/>
          </a:stretch>
        </p:blipFill>
        <p:spPr bwMode="auto">
          <a:xfrm>
            <a:off x="454025" y="1346835"/>
            <a:ext cx="4527550" cy="5185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组合 10"/>
          <p:cNvGrpSpPr/>
          <p:nvPr/>
        </p:nvGrpSpPr>
        <p:grpSpPr>
          <a:xfrm>
            <a:off x="4980940" y="1445260"/>
            <a:ext cx="6976110" cy="695960"/>
            <a:chOff x="4840740" y="1042740"/>
            <a:chExt cx="2616279" cy="598392"/>
          </a:xfrm>
          <a:solidFill>
            <a:schemeClr val="accent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2" name="圆角矩形 11"/>
            <p:cNvSpPr/>
            <p:nvPr/>
          </p:nvSpPr>
          <p:spPr>
            <a:xfrm>
              <a:off x="4840740" y="1042740"/>
              <a:ext cx="2616279" cy="598392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1" rIns="68580" bIns="34291" rtlCol="0" anchor="ctr"/>
            <a:lstStyle/>
            <a:p>
              <a:pPr algn="ctr"/>
              <a:endParaRPr lang="zh-CN" altLang="en-US" sz="1600" b="1">
                <a:cs typeface="+mn-ea"/>
                <a:sym typeface="+mn-lt"/>
              </a:endParaRPr>
            </a:p>
          </p:txBody>
        </p:sp>
        <p:sp>
          <p:nvSpPr>
            <p:cNvPr id="13" name="TextBox 15"/>
            <p:cNvSpPr txBox="1"/>
            <p:nvPr/>
          </p:nvSpPr>
          <p:spPr>
            <a:xfrm>
              <a:off x="4840978" y="1172683"/>
              <a:ext cx="2616041" cy="347788"/>
            </a:xfrm>
            <a:prstGeom prst="rect">
              <a:avLst/>
            </a:prstGeom>
            <a:grpFill/>
          </p:spPr>
          <p:txBody>
            <a:bodyPr wrap="square" lIns="68580" tIns="34291" rIns="68580" bIns="34291" rtlCol="0">
              <a:noAutofit/>
            </a:bodyPr>
            <a:lstStyle/>
            <a:p>
              <a:pPr algn="l"/>
              <a:r>
                <a:rPr lang="en-US" altLang="zh-CN" b="1" dirty="0">
                  <a:solidFill>
                    <a:schemeClr val="bg1"/>
                  </a:solidFill>
                  <a:cs typeface="+mn-ea"/>
                  <a:sym typeface="+mn-lt"/>
                </a:rPr>
                <a:t>3</a:t>
              </a:r>
              <a:r>
                <a:rPr lang="zh-CN" altLang="en-US" b="1" dirty="0">
                  <a:solidFill>
                    <a:schemeClr val="bg1"/>
                  </a:solidFill>
                  <a:cs typeface="+mn-ea"/>
                  <a:sym typeface="+mn-lt"/>
                </a:rPr>
                <a:t>、太阳能光伏线</a:t>
              </a:r>
              <a:r>
                <a:rPr lang="en-US" altLang="zh-CN" b="1" dirty="0">
                  <a:solidFill>
                    <a:schemeClr val="bg1"/>
                  </a:solidFill>
                  <a:cs typeface="+mn-ea"/>
                  <a:sym typeface="+mn-lt"/>
                </a:rPr>
                <a:t>  IEC 62930/  EN 50618 / PVI-F /CQC PV-YJYJ</a:t>
              </a:r>
              <a:endParaRPr lang="en-US" altLang="zh-CN" b="1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sp>
        <p:nvSpPr>
          <p:cNvPr id="14" name="TextBox 10"/>
          <p:cNvSpPr txBox="1"/>
          <p:nvPr/>
        </p:nvSpPr>
        <p:spPr>
          <a:xfrm>
            <a:off x="5081270" y="2258060"/>
            <a:ext cx="3656330" cy="4274185"/>
          </a:xfrm>
          <a:prstGeom prst="rect">
            <a:avLst/>
          </a:prstGeom>
          <a:noFill/>
        </p:spPr>
        <p:txBody>
          <a:bodyPr wrap="square" lIns="182843" tIns="91423" rIns="182843" bIns="91423" rtlCol="0">
            <a:noAutofit/>
          </a:bodyPr>
          <a:lstStyle/>
          <a:p>
            <a:pPr algn="l"/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     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应用范围：用于太阳能电池板、光伏发电系统、地面光伏电站、沙漠光伏电站等大规模发电项目，还可用于偏远地区或无电网区域的独立供电系统；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  <a:p>
            <a:pPr algn="l"/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     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功能：高效电能传输，确保能量高效输送至逆变器或储能设备，具备耐紫外线、耐高温、耐低温、抗老化、抗腐蚀等特性，适应户外复杂环境，采用优质绝缘材料，防止短路、漏电等安全隐患，符合国际安全标准。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  <a:p>
            <a:pPr algn="l"/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太阳能光伏线是光伏发电系统中不可或缺的组成部分。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  <a:p>
            <a:pPr algn="ctr"/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pic>
        <p:nvPicPr>
          <p:cNvPr id="3" name="图片 2" descr="太阳能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92185" y="2141220"/>
            <a:ext cx="3599815" cy="4391025"/>
          </a:xfrm>
          <a:prstGeom prst="rect">
            <a:avLst/>
          </a:prstGeom>
        </p:spPr>
      </p:pic>
      <p:pic>
        <p:nvPicPr>
          <p:cNvPr id="2" name="图片 1" descr="lOGO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025" y="6350"/>
            <a:ext cx="1607820" cy="14389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组合 25"/>
          <p:cNvGrpSpPr/>
          <p:nvPr/>
        </p:nvGrpSpPr>
        <p:grpSpPr>
          <a:xfrm>
            <a:off x="4503813" y="618476"/>
            <a:ext cx="3187926" cy="316591"/>
            <a:chOff x="4503813" y="681976"/>
            <a:chExt cx="3187926" cy="316591"/>
          </a:xfrm>
        </p:grpSpPr>
        <p:sp>
          <p:nvSpPr>
            <p:cNvPr id="27" name="等腰三角形 26"/>
            <p:cNvSpPr/>
            <p:nvPr/>
          </p:nvSpPr>
          <p:spPr>
            <a:xfrm rot="5400000" flipV="1">
              <a:off x="4428582" y="757207"/>
              <a:ext cx="316591" cy="166129"/>
            </a:xfrm>
            <a:prstGeom prst="triangle">
              <a:avLst>
                <a:gd name="adj" fmla="val 50187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8" name="等腰三角形 27"/>
            <p:cNvSpPr/>
            <p:nvPr/>
          </p:nvSpPr>
          <p:spPr>
            <a:xfrm rot="16200000" flipH="1" flipV="1">
              <a:off x="7450379" y="757207"/>
              <a:ext cx="316591" cy="166129"/>
            </a:xfrm>
            <a:prstGeom prst="triangle">
              <a:avLst>
                <a:gd name="adj" fmla="val 50187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29" name="组合 28"/>
          <p:cNvGrpSpPr/>
          <p:nvPr/>
        </p:nvGrpSpPr>
        <p:grpSpPr>
          <a:xfrm>
            <a:off x="3603865" y="444064"/>
            <a:ext cx="4987822" cy="902659"/>
            <a:chOff x="494230" y="5251904"/>
            <a:chExt cx="4987822" cy="902659"/>
          </a:xfrm>
        </p:grpSpPr>
        <p:sp>
          <p:nvSpPr>
            <p:cNvPr id="30" name="文本框 29"/>
            <p:cNvSpPr txBox="1"/>
            <p:nvPr/>
          </p:nvSpPr>
          <p:spPr>
            <a:xfrm>
              <a:off x="494230" y="5837168"/>
              <a:ext cx="4987822" cy="31739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lnSpc>
                  <a:spcPct val="114000"/>
                </a:lnSpc>
              </a:pPr>
              <a:r>
                <a:rPr lang="en-US" altLang="zh-CN" sz="1400" dirty="0">
                  <a:solidFill>
                    <a:srgbClr val="212833"/>
                  </a:solidFill>
                  <a:cs typeface="+mn-ea"/>
                  <a:sym typeface="+mn-lt"/>
                </a:rPr>
                <a:t>Main business</a:t>
              </a:r>
              <a:endParaRPr lang="en-US" altLang="zh-CN" sz="1400" dirty="0">
                <a:solidFill>
                  <a:srgbClr val="212833"/>
                </a:solidFill>
                <a:cs typeface="+mn-ea"/>
                <a:sym typeface="+mn-lt"/>
              </a:endParaRPr>
            </a:p>
          </p:txBody>
        </p:sp>
        <p:sp>
          <p:nvSpPr>
            <p:cNvPr id="31" name="文本框 30"/>
            <p:cNvSpPr txBox="1"/>
            <p:nvPr/>
          </p:nvSpPr>
          <p:spPr>
            <a:xfrm>
              <a:off x="1972480" y="5251904"/>
              <a:ext cx="2031325" cy="646331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r>
                <a:rPr lang="zh-CN" altLang="en-US" sz="3600" dirty="0">
                  <a:solidFill>
                    <a:srgbClr val="212833"/>
                  </a:solidFill>
                  <a:cs typeface="+mn-ea"/>
                  <a:sym typeface="+mn-lt"/>
                </a:rPr>
                <a:t>主营业务</a:t>
              </a:r>
              <a:endParaRPr lang="zh-CN" altLang="en-US" sz="3600" dirty="0">
                <a:solidFill>
                  <a:srgbClr val="212833"/>
                </a:solidFill>
                <a:cs typeface="+mn-ea"/>
                <a:sym typeface="+mn-lt"/>
              </a:endParaRPr>
            </a:p>
          </p:txBody>
        </p:sp>
      </p:grpSp>
      <p:sp>
        <p:nvSpPr>
          <p:cNvPr id="68" name="文本框 9"/>
          <p:cNvSpPr txBox="1"/>
          <p:nvPr>
            <p:custDataLst>
              <p:tags r:id="rId1"/>
            </p:custDataLst>
          </p:nvPr>
        </p:nvSpPr>
        <p:spPr>
          <a:xfrm>
            <a:off x="5593067" y="5411603"/>
            <a:ext cx="795438" cy="622891"/>
          </a:xfrm>
          <a:prstGeom prst="rect">
            <a:avLst/>
          </a:prstGeom>
          <a:noFill/>
        </p:spPr>
        <p:txBody>
          <a:bodyPr wrap="square" lIns="68545" tIns="34272" rIns="68545" bIns="34272" rtlCol="0">
            <a:spAutoFit/>
          </a:bodyPr>
          <a:lstStyle/>
          <a:p>
            <a:pPr marL="0" lvl="1" algn="ctr"/>
            <a:r>
              <a:rPr lang="en-US" altLang="zh-CN" sz="3600" dirty="0">
                <a:solidFill>
                  <a:schemeClr val="bg1"/>
                </a:solidFill>
                <a:latin typeface="Impact" panose="020B0806030902050204" pitchFamily="34" charset="0"/>
                <a:cs typeface="+mn-ea"/>
                <a:sym typeface="+mn-lt"/>
              </a:rPr>
              <a:t>4</a:t>
            </a:r>
            <a:endParaRPr lang="zh-CN" altLang="en-US" sz="3600" dirty="0">
              <a:solidFill>
                <a:schemeClr val="bg1"/>
              </a:solidFill>
              <a:latin typeface="Impact" panose="020B0806030902050204" pitchFamily="34" charset="0"/>
              <a:cs typeface="+mn-ea"/>
              <a:sym typeface="+mn-lt"/>
            </a:endParaRPr>
          </a:p>
        </p:txBody>
      </p:sp>
      <p:sp>
        <p:nvSpPr>
          <p:cNvPr id="70" name="TextBox 59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 flipH="1">
            <a:off x="4521200" y="1346835"/>
            <a:ext cx="3371215" cy="2640965"/>
          </a:xfrm>
          <a:prstGeom prst="rect">
            <a:avLst/>
          </a:prstGeom>
          <a:noFill/>
          <a:ln>
            <a:noFill/>
          </a:ln>
        </p:spPr>
        <p:txBody>
          <a:bodyPr wrap="square" lIns="115137" tIns="57568" rIns="115137" bIns="57568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l">
              <a:spcBef>
                <a:spcPct val="0"/>
              </a:spcBef>
              <a:buFont typeface="Arial" panose="020B0604020202020204" pitchFamily="34" charset="0"/>
              <a:buNone/>
            </a:pPr>
            <a:endParaRPr lang="en-US" altLang="zh-CN" b="1" dirty="0">
              <a:solidFill>
                <a:schemeClr val="tx1">
                  <a:lumMod val="85000"/>
                  <a:lumOff val="15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  <a:p>
            <a:pPr algn="l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CN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4</a:t>
            </a:r>
            <a:r>
              <a:rPr lang="zh-CN" alt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、硅胶线及硅胶编织线（</a:t>
            </a:r>
            <a:r>
              <a:rPr lang="en-US" altLang="zh-CN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UL3135</a:t>
            </a:r>
            <a:r>
              <a:rPr lang="zh-CN" alt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、</a:t>
            </a:r>
            <a:r>
              <a:rPr lang="en-US" altLang="zh-CN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3122</a:t>
            </a:r>
            <a:r>
              <a:rPr lang="zh-CN" alt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，</a:t>
            </a:r>
            <a:r>
              <a:rPr lang="en-US" altLang="zh-CN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VDE HO5S-K </a:t>
            </a:r>
            <a:r>
              <a:rPr lang="zh-CN" alt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、</a:t>
            </a:r>
            <a:r>
              <a:rPr lang="en-US" altLang="zh-CN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HO5SJ-K</a:t>
            </a:r>
            <a:r>
              <a:rPr lang="zh-CN" alt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、</a:t>
            </a:r>
            <a:r>
              <a:rPr lang="en-US" altLang="zh-CN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H05SS-K  CCC 60245 IEC 03 (YG)</a:t>
            </a:r>
            <a:r>
              <a:rPr lang="zh-CN" alt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等</a:t>
            </a:r>
            <a:r>
              <a:rPr lang="en-US" altLang="zh-CN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:</a:t>
            </a:r>
            <a:endParaRPr lang="zh-CN" altLang="en-US" sz="1600" b="1" dirty="0">
              <a:solidFill>
                <a:schemeClr val="tx1">
                  <a:lumMod val="85000"/>
                  <a:lumOff val="15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  <a:p>
            <a:pPr algn="l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应用场景：家用电器、汽车电子、工业设备、电机马达</a:t>
            </a:r>
            <a:r>
              <a:rPr lang="zh-CN" alt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、灯具照明、新能源等，电子线的使用范围几乎覆盖了所有需要电能传输和信号连接的领域</a:t>
            </a:r>
            <a:r>
              <a:rPr lang="en-US" altLang="zh-CN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.</a:t>
            </a:r>
            <a:endParaRPr lang="zh-CN" altLang="en-US" sz="1600" b="1" dirty="0">
              <a:solidFill>
                <a:schemeClr val="tx1">
                  <a:lumMod val="85000"/>
                  <a:lumOff val="15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600" b="1" dirty="0">
              <a:solidFill>
                <a:schemeClr val="tx1">
                  <a:lumMod val="85000"/>
                  <a:lumOff val="15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3" name="图片 2" descr="低烟无卤火警线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4200" y="4076700"/>
            <a:ext cx="3574415" cy="276034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8027035" y="4142105"/>
            <a:ext cx="4090035" cy="2139315"/>
          </a:xfrm>
          <a:prstGeom prst="rect">
            <a:avLst/>
          </a:prstGeom>
        </p:spPr>
        <p:txBody>
          <a:bodyPr wrap="square">
            <a:no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pPr algn="ctr"/>
            <a:endParaRPr lang="en-US" altLang="zh-CN" sz="1600" b="1"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 algn="ctr"/>
            <a:r>
              <a:rPr lang="en-US" altLang="zh-CN" sz="1600" b="1">
                <a:latin typeface="Arial" panose="020B0604020202020204" pitchFamily="34" charset="0"/>
                <a:ea typeface="微软雅黑" panose="020B0503020204020204" pitchFamily="34" charset="-122"/>
              </a:rPr>
              <a:t>5</a:t>
            </a:r>
            <a:r>
              <a:rPr lang="zh-CN" altLang="en-US" sz="1600" b="1">
                <a:latin typeface="Arial" panose="020B0604020202020204" pitchFamily="34" charset="0"/>
                <a:ea typeface="微软雅黑" panose="020B0503020204020204" pitchFamily="34" charset="-122"/>
              </a:rPr>
              <a:t>、火警安防线</a:t>
            </a:r>
            <a:r>
              <a:rPr lang="en-US" altLang="zh-CN" sz="1600" b="1">
                <a:latin typeface="Arial" panose="020B0604020202020204" pitchFamily="34" charset="0"/>
                <a:ea typeface="微软雅黑" panose="020B0503020204020204" pitchFamily="34" charset="-122"/>
              </a:rPr>
              <a:t>(UL</a:t>
            </a:r>
            <a:r>
              <a:rPr lang="zh-CN" altLang="en-US" sz="1600" b="1">
                <a:latin typeface="Arial" panose="020B0604020202020204" pitchFamily="34" charset="0"/>
                <a:ea typeface="微软雅黑" panose="020B0503020204020204" pitchFamily="34" charset="-122"/>
              </a:rPr>
              <a:t>：</a:t>
            </a:r>
            <a:r>
              <a:rPr lang="en-US" altLang="zh-CN" sz="1600" b="1">
                <a:latin typeface="Arial" panose="020B0604020202020204" pitchFamily="34" charset="0"/>
                <a:ea typeface="微软雅黑" panose="020B0503020204020204" pitchFamily="34" charset="-122"/>
              </a:rPr>
              <a:t>FPL</a:t>
            </a:r>
            <a:r>
              <a:rPr lang="zh-CN" altLang="en-US" sz="1600" b="1">
                <a:latin typeface="Arial" panose="020B0604020202020204" pitchFamily="34" charset="0"/>
                <a:ea typeface="微软雅黑" panose="020B0503020204020204" pitchFamily="34" charset="-122"/>
              </a:rPr>
              <a:t>、</a:t>
            </a:r>
            <a:r>
              <a:rPr lang="en-US" altLang="zh-CN" sz="1600" b="1">
                <a:latin typeface="Arial" panose="020B0604020202020204" pitchFamily="34" charset="0"/>
                <a:ea typeface="微软雅黑" panose="020B0503020204020204" pitchFamily="34" charset="-122"/>
              </a:rPr>
              <a:t>FPLR</a:t>
            </a:r>
            <a:r>
              <a:rPr lang="zh-CN" altLang="en-US" sz="1600" b="1">
                <a:latin typeface="Arial" panose="020B0604020202020204" pitchFamily="34" charset="0"/>
                <a:ea typeface="微软雅黑" panose="020B0503020204020204" pitchFamily="34" charset="-122"/>
              </a:rPr>
              <a:t>、</a:t>
            </a:r>
            <a:r>
              <a:rPr lang="en-US" altLang="zh-CN" sz="1600" b="1">
                <a:latin typeface="Arial" panose="020B0604020202020204" pitchFamily="34" charset="0"/>
                <a:ea typeface="微软雅黑" panose="020B0503020204020204" pitchFamily="34" charset="-122"/>
              </a:rPr>
              <a:t>     PH30/60/120)</a:t>
            </a:r>
            <a:r>
              <a:rPr lang="zh-CN" altLang="en-US" sz="1600" b="1">
                <a:latin typeface="Arial" panose="020B0604020202020204" pitchFamily="34" charset="0"/>
                <a:ea typeface="微软雅黑" panose="020B0503020204020204" pitchFamily="34" charset="-122"/>
              </a:rPr>
              <a:t>：</a:t>
            </a:r>
            <a:endParaRPr lang="zh-CN" altLang="en-US" sz="1600" b="1"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 algn="l"/>
            <a:r>
              <a:rPr lang="en-US" altLang="zh-CN" sz="1600" b="1">
                <a:latin typeface="Arial" panose="020B0604020202020204" pitchFamily="34" charset="0"/>
                <a:ea typeface="微软雅黑" panose="020B0503020204020204" pitchFamily="34" charset="-122"/>
              </a:rPr>
              <a:t> </a:t>
            </a:r>
            <a:r>
              <a:rPr lang="zh-CN" altLang="en-US" sz="1600" b="1">
                <a:latin typeface="Arial" panose="020B0604020202020204" pitchFamily="34" charset="0"/>
                <a:ea typeface="微软雅黑" panose="020B0503020204020204" pitchFamily="34" charset="-122"/>
              </a:rPr>
              <a:t>应用场景：火警报警系统、安防监控设备、汽车电子设备等领域；耐高温，抗燃烧性强，电线电缆外层包裹着阻燃材料，有效地延缓燃烧速度，从而保障用户的使用安全。</a:t>
            </a:r>
            <a:endParaRPr lang="zh-CN" altLang="en-US" sz="1600" b="1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pic>
        <p:nvPicPr>
          <p:cNvPr id="5" name="图片 4" descr="lOGO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850" y="1905"/>
            <a:ext cx="1578610" cy="1590040"/>
          </a:xfrm>
          <a:prstGeom prst="rect">
            <a:avLst/>
          </a:prstGeom>
        </p:spPr>
      </p:pic>
      <p:pic>
        <p:nvPicPr>
          <p:cNvPr id="7" name="图片 6" descr="车间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105" y="1440815"/>
            <a:ext cx="4258310" cy="5331460"/>
          </a:xfrm>
          <a:prstGeom prst="rect">
            <a:avLst/>
          </a:prstGeom>
        </p:spPr>
      </p:pic>
      <p:pic>
        <p:nvPicPr>
          <p:cNvPr id="6" name="图片 5" descr="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68615" y="758190"/>
            <a:ext cx="4046855" cy="1090930"/>
          </a:xfrm>
          <a:prstGeom prst="rect">
            <a:avLst/>
          </a:prstGeom>
        </p:spPr>
      </p:pic>
      <p:pic>
        <p:nvPicPr>
          <p:cNvPr id="8" name="图片 7" descr="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82585" y="2983230"/>
            <a:ext cx="4037965" cy="1081405"/>
          </a:xfrm>
          <a:prstGeom prst="rect">
            <a:avLst/>
          </a:prstGeom>
        </p:spPr>
      </p:pic>
      <p:pic>
        <p:nvPicPr>
          <p:cNvPr id="9" name="图片 8" descr="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68615" y="1849120"/>
            <a:ext cx="4045585" cy="10985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/>
      <p:bldP spid="7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组合 25"/>
          <p:cNvGrpSpPr/>
          <p:nvPr/>
        </p:nvGrpSpPr>
        <p:grpSpPr>
          <a:xfrm>
            <a:off x="4503813" y="618476"/>
            <a:ext cx="3187926" cy="316591"/>
            <a:chOff x="4503813" y="681976"/>
            <a:chExt cx="3187926" cy="316591"/>
          </a:xfrm>
        </p:grpSpPr>
        <p:sp>
          <p:nvSpPr>
            <p:cNvPr id="27" name="等腰三角形 26"/>
            <p:cNvSpPr/>
            <p:nvPr/>
          </p:nvSpPr>
          <p:spPr>
            <a:xfrm rot="5400000" flipV="1">
              <a:off x="4428582" y="757207"/>
              <a:ext cx="316591" cy="166129"/>
            </a:xfrm>
            <a:prstGeom prst="triangle">
              <a:avLst>
                <a:gd name="adj" fmla="val 50187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8" name="等腰三角形 27"/>
            <p:cNvSpPr/>
            <p:nvPr/>
          </p:nvSpPr>
          <p:spPr>
            <a:xfrm rot="16200000" flipH="1" flipV="1">
              <a:off x="7450379" y="757207"/>
              <a:ext cx="316591" cy="166129"/>
            </a:xfrm>
            <a:prstGeom prst="triangle">
              <a:avLst>
                <a:gd name="adj" fmla="val 50187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29" name="组合 28"/>
          <p:cNvGrpSpPr/>
          <p:nvPr/>
        </p:nvGrpSpPr>
        <p:grpSpPr>
          <a:xfrm>
            <a:off x="3603865" y="444064"/>
            <a:ext cx="4987822" cy="902659"/>
            <a:chOff x="494230" y="5251904"/>
            <a:chExt cx="4987822" cy="902659"/>
          </a:xfrm>
        </p:grpSpPr>
        <p:sp>
          <p:nvSpPr>
            <p:cNvPr id="30" name="文本框 29"/>
            <p:cNvSpPr txBox="1"/>
            <p:nvPr/>
          </p:nvSpPr>
          <p:spPr>
            <a:xfrm>
              <a:off x="494230" y="5837168"/>
              <a:ext cx="4987822" cy="31739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lnSpc>
                  <a:spcPct val="114000"/>
                </a:lnSpc>
              </a:pPr>
              <a:r>
                <a:rPr lang="en-US" altLang="zh-CN" sz="1400" dirty="0">
                  <a:solidFill>
                    <a:srgbClr val="212833"/>
                  </a:solidFill>
                  <a:cs typeface="+mn-ea"/>
                  <a:sym typeface="+mn-lt"/>
                </a:rPr>
                <a:t>Main business</a:t>
              </a:r>
              <a:endParaRPr lang="en-US" altLang="zh-CN" sz="1400" dirty="0">
                <a:solidFill>
                  <a:srgbClr val="212833"/>
                </a:solidFill>
                <a:cs typeface="+mn-ea"/>
                <a:sym typeface="+mn-lt"/>
              </a:endParaRPr>
            </a:p>
          </p:txBody>
        </p:sp>
        <p:sp>
          <p:nvSpPr>
            <p:cNvPr id="31" name="文本框 30"/>
            <p:cNvSpPr txBox="1"/>
            <p:nvPr/>
          </p:nvSpPr>
          <p:spPr>
            <a:xfrm>
              <a:off x="1972480" y="5251904"/>
              <a:ext cx="2031325" cy="646331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r>
                <a:rPr lang="zh-CN" altLang="en-US" sz="3600" dirty="0">
                  <a:solidFill>
                    <a:srgbClr val="212833"/>
                  </a:solidFill>
                  <a:cs typeface="+mn-ea"/>
                  <a:sym typeface="+mn-lt"/>
                </a:rPr>
                <a:t>主营业务</a:t>
              </a:r>
              <a:endParaRPr lang="zh-CN" altLang="en-US" sz="3600" dirty="0">
                <a:solidFill>
                  <a:srgbClr val="212833"/>
                </a:solidFill>
                <a:cs typeface="+mn-ea"/>
                <a:sym typeface="+mn-lt"/>
              </a:endParaRPr>
            </a:p>
          </p:txBody>
        </p:sp>
      </p:grpSp>
      <p:sp>
        <p:nvSpPr>
          <p:cNvPr id="13" name="矩形 12"/>
          <p:cNvSpPr/>
          <p:nvPr>
            <p:custDataLst>
              <p:tags r:id="rId1"/>
            </p:custDataLst>
          </p:nvPr>
        </p:nvSpPr>
        <p:spPr>
          <a:xfrm>
            <a:off x="5651569" y="3891431"/>
            <a:ext cx="1699388" cy="354965"/>
          </a:xfrm>
          <a:prstGeom prst="rect">
            <a:avLst/>
          </a:prstGeom>
          <a:solidFill>
            <a:schemeClr val="accent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914400">
              <a:defRPr/>
            </a:pPr>
            <a:r>
              <a:rPr lang="zh-CN" altLang="en-US" sz="1400" dirty="0">
                <a:solidFill>
                  <a:prstClr val="white"/>
                </a:solidFill>
                <a:cs typeface="+mn-ea"/>
                <a:sym typeface="+mn-lt"/>
              </a:rPr>
              <a:t>添加标题</a:t>
            </a:r>
            <a:endParaRPr lang="zh-CN" altLang="en-US" sz="1400" dirty="0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16" name="TextBox 16"/>
          <p:cNvSpPr txBox="1"/>
          <p:nvPr>
            <p:custDataLst>
              <p:tags r:id="rId2"/>
            </p:custDataLst>
          </p:nvPr>
        </p:nvSpPr>
        <p:spPr>
          <a:xfrm>
            <a:off x="5650865" y="4544695"/>
            <a:ext cx="3373755" cy="216408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ts val="2000"/>
              </a:lnSpc>
              <a:defRPr/>
            </a:pPr>
            <a:r>
              <a:rPr lang="en-US" altLang="zh-CN" sz="1600" b="1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6</a:t>
            </a:r>
            <a:r>
              <a:rPr lang="zh-CN" alt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、</a:t>
            </a:r>
            <a:r>
              <a:rPr lang="en-US" altLang="zh-CN" sz="1600" b="1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PVC</a:t>
            </a:r>
            <a:r>
              <a:rPr lang="zh-CN" alt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电子线</a:t>
            </a:r>
            <a:r>
              <a:rPr lang="en-US" altLang="zh-CN" sz="1600" b="1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(UL1005  1007 1569 11109 10918 10483 10980 ,VDE HO5V-U</a:t>
            </a:r>
            <a:r>
              <a:rPr lang="zh-CN" alt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、</a:t>
            </a:r>
            <a:r>
              <a:rPr lang="en-US" altLang="zh-CN" sz="1600" b="1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HO5V-K ,CCC60227 IEC 06RV RV-90</a:t>
            </a:r>
            <a:r>
              <a:rPr lang="zh-CN" alt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等</a:t>
            </a:r>
            <a:r>
              <a:rPr lang="en-US" altLang="zh-CN" sz="1600" b="1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)</a:t>
            </a:r>
            <a:endParaRPr lang="en-US" altLang="zh-CN" sz="1600" b="1" dirty="0">
              <a:solidFill>
                <a:schemeClr val="tx1">
                  <a:lumMod val="85000"/>
                  <a:lumOff val="15000"/>
                </a:schemeClr>
              </a:solidFill>
              <a:cs typeface="+mn-ea"/>
              <a:sym typeface="+mn-lt"/>
            </a:endParaRPr>
          </a:p>
          <a:p>
            <a:pPr algn="l">
              <a:lnSpc>
                <a:spcPts val="2000"/>
              </a:lnSpc>
              <a:defRPr/>
            </a:pPr>
            <a:r>
              <a:rPr lang="zh-CN" alt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是以塑料为绝缘材料的电线，凭借其优异的绝缘性、耐环境性和经济性，成为家用电器、汽车电子、工业设备等领域的理想选择。</a:t>
            </a:r>
            <a:endParaRPr lang="zh-CN" altLang="en-US" sz="1600" b="1" dirty="0">
              <a:solidFill>
                <a:schemeClr val="tx1">
                  <a:lumMod val="85000"/>
                  <a:lumOff val="1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18" name="TextBox 18"/>
          <p:cNvSpPr txBox="1"/>
          <p:nvPr>
            <p:custDataLst>
              <p:tags r:id="rId3"/>
            </p:custDataLst>
          </p:nvPr>
        </p:nvSpPr>
        <p:spPr>
          <a:xfrm>
            <a:off x="9109075" y="4544060"/>
            <a:ext cx="2785110" cy="22644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ts val="2000"/>
              </a:lnSpc>
              <a:defRPr/>
            </a:pPr>
            <a:r>
              <a:rPr lang="en-US" altLang="zh-CN" sz="1600" b="1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7</a:t>
            </a:r>
            <a:r>
              <a:rPr lang="zh-CN" alt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、储能电子线</a:t>
            </a:r>
            <a:r>
              <a:rPr lang="en-US" altLang="zh-CN" sz="1600" b="1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(UL11627</a:t>
            </a:r>
            <a:r>
              <a:rPr lang="zh-CN" alt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、</a:t>
            </a:r>
            <a:r>
              <a:rPr lang="en-US" altLang="zh-CN" sz="1600" b="1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UL10269):</a:t>
            </a:r>
            <a:endParaRPr lang="zh-CN" altLang="en-US" sz="1600" b="1" dirty="0">
              <a:solidFill>
                <a:schemeClr val="tx1">
                  <a:lumMod val="85000"/>
                  <a:lumOff val="15000"/>
                </a:schemeClr>
              </a:solidFill>
              <a:cs typeface="+mn-ea"/>
              <a:sym typeface="+mn-lt"/>
            </a:endParaRPr>
          </a:p>
          <a:p>
            <a:pPr algn="l">
              <a:lnSpc>
                <a:spcPts val="2000"/>
              </a:lnSpc>
              <a:defRPr/>
            </a:pPr>
            <a:r>
              <a:rPr lang="zh-CN" alt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是储能系统中高效传输电能，低电阻、高导电性、确保能量传输稳定，采用耐高温、耐腐蚀材料，优质的绝缘层和保护设计，符合国际安全标准</a:t>
            </a:r>
            <a:r>
              <a:rPr lang="zh-CN" altLang="en-US" b="1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。</a:t>
            </a:r>
            <a:endParaRPr lang="zh-CN" altLang="en-US" b="1" dirty="0">
              <a:solidFill>
                <a:schemeClr val="tx1">
                  <a:lumMod val="85000"/>
                  <a:lumOff val="15000"/>
                </a:schemeClr>
              </a:solidFill>
              <a:cs typeface="+mn-ea"/>
              <a:sym typeface="+mn-lt"/>
            </a:endParaRPr>
          </a:p>
          <a:p>
            <a:pPr algn="l">
              <a:lnSpc>
                <a:spcPts val="2000"/>
              </a:lnSpc>
              <a:defRPr/>
            </a:pPr>
            <a:endParaRPr lang="zh-CN" altLang="en-US" b="1" dirty="0">
              <a:solidFill>
                <a:schemeClr val="tx1">
                  <a:lumMod val="85000"/>
                  <a:lumOff val="15000"/>
                </a:schemeClr>
              </a:solidFill>
              <a:cs typeface="+mn-ea"/>
              <a:sym typeface="+mn-lt"/>
            </a:endParaRPr>
          </a:p>
        </p:txBody>
      </p:sp>
      <p:pic>
        <p:nvPicPr>
          <p:cNvPr id="2" name="图片 1" descr="C:/Users/Administrator/Desktop/车间2.jpg车间2"/>
          <p:cNvPicPr>
            <a:picLocks noChangeAspect="1"/>
          </p:cNvPicPr>
          <p:nvPr/>
        </p:nvPicPr>
        <p:blipFill>
          <a:blip r:embed="rId4"/>
          <a:srcRect l="12763" r="12763"/>
          <a:stretch>
            <a:fillRect/>
          </a:stretch>
        </p:blipFill>
        <p:spPr>
          <a:xfrm>
            <a:off x="47625" y="1441450"/>
            <a:ext cx="5603875" cy="5388610"/>
          </a:xfrm>
          <a:prstGeom prst="rect">
            <a:avLst/>
          </a:prstGeom>
        </p:spPr>
      </p:pic>
      <p:pic>
        <p:nvPicPr>
          <p:cNvPr id="3" name="图片 2" descr="C:/Users/Administrator/Desktop/11.jpg11"/>
          <p:cNvPicPr>
            <a:picLocks noChangeAspect="1"/>
          </p:cNvPicPr>
          <p:nvPr/>
        </p:nvPicPr>
        <p:blipFill>
          <a:blip r:embed="rId5"/>
          <a:srcRect t="4640" b="4640"/>
          <a:stretch>
            <a:fillRect/>
          </a:stretch>
        </p:blipFill>
        <p:spPr>
          <a:xfrm>
            <a:off x="5651500" y="1416685"/>
            <a:ext cx="3728720" cy="3021330"/>
          </a:xfrm>
          <a:prstGeom prst="rect">
            <a:avLst/>
          </a:prstGeom>
        </p:spPr>
      </p:pic>
      <p:pic>
        <p:nvPicPr>
          <p:cNvPr id="4" name="图片 3" descr="储能线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09710" y="1346835"/>
            <a:ext cx="2950845" cy="2934970"/>
          </a:xfrm>
          <a:prstGeom prst="rect">
            <a:avLst/>
          </a:prstGeom>
        </p:spPr>
      </p:pic>
      <p:pic>
        <p:nvPicPr>
          <p:cNvPr id="5" name="图片 4" descr="lOGO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850" y="635"/>
            <a:ext cx="1578610" cy="14389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3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36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3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ldLvl="0" animBg="1"/>
      <p:bldP spid="16" grpId="0"/>
      <p:bldP spid="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组合 25"/>
          <p:cNvGrpSpPr/>
          <p:nvPr/>
        </p:nvGrpSpPr>
        <p:grpSpPr>
          <a:xfrm>
            <a:off x="4503813" y="618476"/>
            <a:ext cx="3187926" cy="316591"/>
            <a:chOff x="4503813" y="681976"/>
            <a:chExt cx="3187926" cy="316591"/>
          </a:xfrm>
        </p:grpSpPr>
        <p:sp>
          <p:nvSpPr>
            <p:cNvPr id="27" name="等腰三角形 26"/>
            <p:cNvSpPr/>
            <p:nvPr/>
          </p:nvSpPr>
          <p:spPr>
            <a:xfrm rot="5400000" flipV="1">
              <a:off x="4428582" y="757207"/>
              <a:ext cx="316591" cy="166129"/>
            </a:xfrm>
            <a:prstGeom prst="triangle">
              <a:avLst>
                <a:gd name="adj" fmla="val 50187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8" name="等腰三角形 27"/>
            <p:cNvSpPr/>
            <p:nvPr/>
          </p:nvSpPr>
          <p:spPr>
            <a:xfrm rot="16200000" flipH="1" flipV="1">
              <a:off x="7450379" y="757207"/>
              <a:ext cx="316591" cy="166129"/>
            </a:xfrm>
            <a:prstGeom prst="triangle">
              <a:avLst>
                <a:gd name="adj" fmla="val 50187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29" name="组合 28"/>
          <p:cNvGrpSpPr/>
          <p:nvPr/>
        </p:nvGrpSpPr>
        <p:grpSpPr>
          <a:xfrm>
            <a:off x="3603865" y="444064"/>
            <a:ext cx="4987822" cy="902659"/>
            <a:chOff x="494230" y="5251904"/>
            <a:chExt cx="4987822" cy="902659"/>
          </a:xfrm>
        </p:grpSpPr>
        <p:sp>
          <p:nvSpPr>
            <p:cNvPr id="30" name="文本框 29"/>
            <p:cNvSpPr txBox="1"/>
            <p:nvPr/>
          </p:nvSpPr>
          <p:spPr>
            <a:xfrm>
              <a:off x="494230" y="5837168"/>
              <a:ext cx="4987822" cy="31739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lnSpc>
                  <a:spcPct val="114000"/>
                </a:lnSpc>
              </a:pPr>
              <a:r>
                <a:rPr lang="en-US" altLang="zh-CN" sz="1400" dirty="0">
                  <a:solidFill>
                    <a:srgbClr val="212833"/>
                  </a:solidFill>
                  <a:cs typeface="+mn-ea"/>
                  <a:sym typeface="+mn-lt"/>
                </a:rPr>
                <a:t>Enterprise Advantage</a:t>
              </a:r>
              <a:endParaRPr lang="en-US" altLang="zh-CN" sz="1400" dirty="0">
                <a:solidFill>
                  <a:srgbClr val="212833"/>
                </a:solidFill>
                <a:cs typeface="+mn-ea"/>
                <a:sym typeface="+mn-lt"/>
              </a:endParaRPr>
            </a:p>
          </p:txBody>
        </p:sp>
        <p:sp>
          <p:nvSpPr>
            <p:cNvPr id="31" name="文本框 30"/>
            <p:cNvSpPr txBox="1"/>
            <p:nvPr/>
          </p:nvSpPr>
          <p:spPr>
            <a:xfrm>
              <a:off x="1972480" y="5251904"/>
              <a:ext cx="2031325" cy="646331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r>
                <a:rPr lang="zh-CN" altLang="en-US" sz="3600" dirty="0">
                  <a:solidFill>
                    <a:srgbClr val="212833"/>
                  </a:solidFill>
                  <a:cs typeface="+mn-ea"/>
                  <a:sym typeface="+mn-lt"/>
                </a:rPr>
                <a:t>企业优势</a:t>
              </a:r>
              <a:endParaRPr lang="zh-CN" altLang="en-US" sz="3600" dirty="0">
                <a:solidFill>
                  <a:srgbClr val="212833"/>
                </a:solidFill>
                <a:cs typeface="+mn-ea"/>
                <a:sym typeface="+mn-lt"/>
              </a:endParaRPr>
            </a:p>
          </p:txBody>
        </p:sp>
      </p:grpSp>
      <p:sp>
        <p:nvSpPr>
          <p:cNvPr id="12" name="文本"/>
          <p:cNvSpPr txBox="1"/>
          <p:nvPr>
            <p:custDataLst>
              <p:tags r:id="rId1"/>
            </p:custDataLst>
          </p:nvPr>
        </p:nvSpPr>
        <p:spPr>
          <a:xfrm>
            <a:off x="4937125" y="1393825"/>
            <a:ext cx="5819140" cy="1364615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>
            <a:defPPr>
              <a:defRPr lang="zh-CN"/>
            </a:defPPr>
            <a:lvl1pPr indent="467995">
              <a:lnSpc>
                <a:spcPct val="150000"/>
              </a:lnSpc>
              <a:spcAft>
                <a:spcPts val="1500"/>
              </a:spcAft>
              <a:defRPr sz="1600" spc="15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defRPr>
            </a:lvl1pPr>
          </a:lstStyle>
          <a:p>
            <a:pPr indent="0"/>
            <a:r>
              <a:rPr lang="en-US" altLang="zh-CN" sz="180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      </a:t>
            </a:r>
            <a:r>
              <a:rPr lang="zh-CN" altLang="en-US" sz="180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公司拥有先进的工程技术中心和现代化实验室，配有国际领先的检测设备，有独立的研发团队。</a:t>
            </a:r>
            <a:endParaRPr lang="zh-CN" altLang="en-US" sz="1800" dirty="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pic>
        <p:nvPicPr>
          <p:cNvPr id="5" name="图片 4" descr="实验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670" y="1440815"/>
            <a:ext cx="4783455" cy="3289935"/>
          </a:xfrm>
          <a:prstGeom prst="rect">
            <a:avLst/>
          </a:prstGeom>
        </p:spPr>
      </p:pic>
      <p:pic>
        <p:nvPicPr>
          <p:cNvPr id="6" name="图片 5" descr="lOGO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35" y="635"/>
            <a:ext cx="1649095" cy="1438910"/>
          </a:xfrm>
          <a:prstGeom prst="rect">
            <a:avLst/>
          </a:prstGeom>
        </p:spPr>
      </p:pic>
      <p:pic>
        <p:nvPicPr>
          <p:cNvPr id="7" name="图片 6" descr="C:/Users/Administrator/Desktop/实验1.jpg实验1"/>
          <p:cNvPicPr>
            <a:picLocks noChangeAspect="1"/>
          </p:cNvPicPr>
          <p:nvPr/>
        </p:nvPicPr>
        <p:blipFill>
          <a:blip r:embed="rId4"/>
          <a:srcRect l="16858" r="16858"/>
          <a:stretch>
            <a:fillRect/>
          </a:stretch>
        </p:blipFill>
        <p:spPr>
          <a:xfrm>
            <a:off x="5924550" y="2488565"/>
            <a:ext cx="5494020" cy="4205605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278130" y="4827270"/>
            <a:ext cx="5424805" cy="170053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/>
              <a:t>       实验室专注于耐热硅胶编织线、PVC电子线、</a:t>
            </a:r>
            <a:r>
              <a:rPr lang="zh-CN" altLang="en-US">
                <a:sym typeface="+mn-lt"/>
              </a:rPr>
              <a:t>新能源汽车线、特软硅胶线、</a:t>
            </a:r>
            <a:r>
              <a:rPr lang="zh-CN" altLang="en-US"/>
              <a:t>太阳能光伏线及储能线的研发，持续推出创新产品。通过模拟各种极端环境（如高温、高湿、腐蚀等）确保产品在实际应用中的可靠性和耐久性。</a:t>
            </a:r>
            <a:endParaRPr lang="en-US" altLang="zh-CN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0">
        <p159:morph option="byObject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tags/tag1.xml><?xml version="1.0" encoding="utf-8"?>
<p:tagLst xmlns:p="http://schemas.openxmlformats.org/presentationml/2006/main">
  <p:tag name="KSO_WM_DIAGRAM_VIRTUALLY_FRAME" val="{&quot;height&quot;:346.84748031496065,&quot;left&quot;:316.609842519685,&quot;top&quot;:81.60007874015749,&quot;width&quot;:397.69598425196847}"/>
</p:tagLst>
</file>

<file path=ppt/tags/tag10.xml><?xml version="1.0" encoding="utf-8"?>
<p:tagLst xmlns:p="http://schemas.openxmlformats.org/presentationml/2006/main">
  <p:tag name="KSO_WM_DIAGRAM_VIRTUALLY_FRAME" val="{&quot;height&quot;:346.84748031496065,&quot;left&quot;:316.609842519685,&quot;top&quot;:81.60007874015749,&quot;width&quot;:397.69598425196847}"/>
</p:tagLst>
</file>

<file path=ppt/tags/tag100.xml><?xml version="1.0" encoding="utf-8"?>
<p:tagLst xmlns:p="http://schemas.openxmlformats.org/presentationml/2006/main">
  <p:tag name="KSO_WM_DIAGRAM_VIRTUALLY_FRAME" val="{&quot;height&quot;:213.14708661417322,&quot;left&quot;:90.42826771653543,&quot;top&quot;:158.9751968503937,&quot;width&quot;:776.7553543307085}"/>
</p:tagLst>
</file>

<file path=ppt/tags/tag101.xml><?xml version="1.0" encoding="utf-8"?>
<p:tagLst xmlns:p="http://schemas.openxmlformats.org/presentationml/2006/main">
  <p:tag name="KSO_WM_DIAGRAM_VIRTUALLY_FRAME" val="{&quot;height&quot;:213.14708661417322,&quot;left&quot;:90.42826771653543,&quot;top&quot;:158.9751968503937,&quot;width&quot;:776.7553543307085}"/>
</p:tagLst>
</file>

<file path=ppt/tags/tag102.xml><?xml version="1.0" encoding="utf-8"?>
<p:tagLst xmlns:p="http://schemas.openxmlformats.org/presentationml/2006/main">
  <p:tag name="KSO_WM_DIAGRAM_VIRTUALLY_FRAME" val="{&quot;height&quot;:213.14708661417322,&quot;left&quot;:90.42826771653543,&quot;top&quot;:158.9751968503937,&quot;width&quot;:776.7553543307085}"/>
</p:tagLst>
</file>

<file path=ppt/tags/tag103.xml><?xml version="1.0" encoding="utf-8"?>
<p:tagLst xmlns:p="http://schemas.openxmlformats.org/presentationml/2006/main">
  <p:tag name="KSO_WM_DIAGRAM_VIRTUALLY_FRAME" val="{&quot;height&quot;:213.14708661417322,&quot;left&quot;:90.42826771653543,&quot;top&quot;:158.9751968503937,&quot;width&quot;:776.7553543307085}"/>
</p:tagLst>
</file>

<file path=ppt/tags/tag104.xml><?xml version="1.0" encoding="utf-8"?>
<p:tagLst xmlns:p="http://schemas.openxmlformats.org/presentationml/2006/main">
  <p:tag name="KSO_WM_DIAGRAM_VIRTUALLY_FRAME" val="{&quot;height&quot;:213.14708661417322,&quot;left&quot;:90.42826771653543,&quot;top&quot;:158.9751968503937,&quot;width&quot;:776.7553543307085}"/>
</p:tagLst>
</file>

<file path=ppt/tags/tag105.xml><?xml version="1.0" encoding="utf-8"?>
<p:tagLst xmlns:p="http://schemas.openxmlformats.org/presentationml/2006/main">
  <p:tag name="KSO_WM_DIAGRAM_VIRTUALLY_FRAME" val="{&quot;height&quot;:213.14708661417322,&quot;left&quot;:90.42826771653543,&quot;top&quot;:158.9751968503937,&quot;width&quot;:776.7553543307085}"/>
</p:tagLst>
</file>

<file path=ppt/tags/tag106.xml><?xml version="1.0" encoding="utf-8"?>
<p:tagLst xmlns:p="http://schemas.openxmlformats.org/presentationml/2006/main">
  <p:tag name="KSO_WM_DIAGRAM_VIRTUALLY_FRAME" val="{&quot;height&quot;:213.14708661417322,&quot;left&quot;:90.42826771653543,&quot;top&quot;:158.9751968503937,&quot;width&quot;:776.7553543307085}"/>
</p:tagLst>
</file>

<file path=ppt/tags/tag107.xml><?xml version="1.0" encoding="utf-8"?>
<p:tagLst xmlns:p="http://schemas.openxmlformats.org/presentationml/2006/main">
  <p:tag name="KSO_WM_DIAGRAM_VIRTUALLY_FRAME" val="{&quot;height&quot;:213.14708661417322,&quot;left&quot;:90.42826771653543,&quot;top&quot;:158.9751968503937,&quot;width&quot;:776.7553543307085}"/>
</p:tagLst>
</file>

<file path=ppt/tags/tag108.xml><?xml version="1.0" encoding="utf-8"?>
<p:tagLst xmlns:p="http://schemas.openxmlformats.org/presentationml/2006/main">
  <p:tag name="KSO_WM_DIAGRAM_VIRTUALLY_FRAME" val="{&quot;height&quot;:213.14708661417322,&quot;left&quot;:90.42826771653543,&quot;top&quot;:158.9751968503937,&quot;width&quot;:776.7553543307085}"/>
</p:tagLst>
</file>

<file path=ppt/tags/tag11.xml><?xml version="1.0" encoding="utf-8"?>
<p:tagLst xmlns:p="http://schemas.openxmlformats.org/presentationml/2006/main">
  <p:tag name="KSO_WM_DIAGRAM_VIRTUALLY_FRAME" val="{&quot;height&quot;:346.84748031496065,&quot;left&quot;:316.609842519685,&quot;top&quot;:81.60007874015749,&quot;width&quot;:397.69598425196847}"/>
</p:tagLst>
</file>

<file path=ppt/tags/tag110.xml><?xml version="1.0" encoding="utf-8"?>
<p:tagLst xmlns:p="http://schemas.openxmlformats.org/presentationml/2006/main">
  <p:tag name="ISPRING_SCORM_RATE_SLIDES" val="0"/>
  <p:tag name="ISPRING_SCORM_RATE_QUIZZES" val="0"/>
  <p:tag name="ISPRING_SCORM_PASSING_SCORE" val="0.000000"/>
  <p:tag name="ISPRING_ULTRA_SCORM_COURSE_ID" val="977A7C8A-8AC1-4427-8353-59E393DBD8E1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ONLINEFOLDERID" val="0"/>
  <p:tag name="ISPRINGONLINEFOLDERPATH" val="Content List"/>
  <p:tag name="ISPRINGCLOUDFOLDERID" val="0"/>
  <p:tag name="ISPRINGCLOUDFOLDERPATH" val="Repository"/>
  <p:tag name="ISPRING_OUTPUT_FOLDER" val="C:\Users\Administrator\Desktop\7月作品\07"/>
  <p:tag name="ISPRING_PRESENTATION_TITLE" val="新建 Microsoft PowerPoint 演示文稿"/>
  <p:tag name="ISPRING_FIRST_PUBLISH" val="1"/>
</p:tagLst>
</file>

<file path=ppt/tags/tag12.xml><?xml version="1.0" encoding="utf-8"?>
<p:tagLst xmlns:p="http://schemas.openxmlformats.org/presentationml/2006/main">
  <p:tag name="KSO_WM_DIAGRAM_VIRTUALLY_FRAME" val="{&quot;height&quot;:346.84748031496065,&quot;left&quot;:316.609842519685,&quot;top&quot;:81.60007874015749,&quot;width&quot;:397.69598425196847}"/>
</p:tagLst>
</file>

<file path=ppt/tags/tag13.xml><?xml version="1.0" encoding="utf-8"?>
<p:tagLst xmlns:p="http://schemas.openxmlformats.org/presentationml/2006/main">
  <p:tag name="KSO_WM_DIAGRAM_VIRTUALLY_FRAME" val="{&quot;height&quot;:346.84748031496065,&quot;left&quot;:316.609842519685,&quot;top&quot;:81.60007874015749,&quot;width&quot;:397.69598425196847}"/>
</p:tagLst>
</file>

<file path=ppt/tags/tag14.xml><?xml version="1.0" encoding="utf-8"?>
<p:tagLst xmlns:p="http://schemas.openxmlformats.org/presentationml/2006/main">
  <p:tag name="KSO_WM_DIAGRAM_VIRTUALLY_FRAME" val="{&quot;height&quot;:346.84748031496065,&quot;left&quot;:316.609842519685,&quot;top&quot;:81.60007874015749,&quot;width&quot;:397.69598425196847}"/>
</p:tagLst>
</file>

<file path=ppt/tags/tag15.xml><?xml version="1.0" encoding="utf-8"?>
<p:tagLst xmlns:p="http://schemas.openxmlformats.org/presentationml/2006/main">
  <p:tag name="KSO_WM_DIAGRAM_VIRTUALLY_FRAME" val="{&quot;height&quot;:346.84748031496065,&quot;left&quot;:316.609842519685,&quot;top&quot;:81.60007874015749,&quot;width&quot;:397.69598425196847}"/>
</p:tagLst>
</file>

<file path=ppt/tags/tag16.xml><?xml version="1.0" encoding="utf-8"?>
<p:tagLst xmlns:p="http://schemas.openxmlformats.org/presentationml/2006/main">
  <p:tag name="KSO_WM_DIAGRAM_VIRTUALLY_FRAME" val="{&quot;height&quot;:346.84748031496065,&quot;left&quot;:316.609842519685,&quot;top&quot;:81.60007874015749,&quot;width&quot;:397.69598425196847}"/>
</p:tagLst>
</file>

<file path=ppt/tags/tag17.xml><?xml version="1.0" encoding="utf-8"?>
<p:tagLst xmlns:p="http://schemas.openxmlformats.org/presentationml/2006/main">
  <p:tag name="KSO_WM_DIAGRAM_VIRTUALLY_FRAME" val="{&quot;height&quot;:190.59566929133862,&quot;left&quot;:338.16385826771653,&quot;top&quot;:134.90944881889763,&quot;width&quot;:586.684094488189}"/>
</p:tagLst>
</file>

<file path=ppt/tags/tag18.xml><?xml version="1.0" encoding="utf-8"?>
<p:tagLst xmlns:p="http://schemas.openxmlformats.org/presentationml/2006/main">
  <p:tag name="KSO_WM_DIAGRAM_VIRTUALLY_FRAME" val="{&quot;height&quot;:190.59566929133862,&quot;left&quot;:338.16385826771653,&quot;top&quot;:134.90944881889763,&quot;width&quot;:586.684094488189}"/>
</p:tagLst>
</file>

<file path=ppt/tags/tag19.xml><?xml version="1.0" encoding="utf-8"?>
<p:tagLst xmlns:p="http://schemas.openxmlformats.org/presentationml/2006/main">
  <p:tag name="KSO_WM_DIAGRAM_VIRTUALLY_FRAME" val="{&quot;height&quot;:190.59566929133862,&quot;left&quot;:338.16385826771653,&quot;top&quot;:134.90944881889763,&quot;width&quot;:586.684094488189}"/>
</p:tagLst>
</file>

<file path=ppt/tags/tag2.xml><?xml version="1.0" encoding="utf-8"?>
<p:tagLst xmlns:p="http://schemas.openxmlformats.org/presentationml/2006/main">
  <p:tag name="KSO_WM_DIAGRAM_VIRTUALLY_FRAME" val="{&quot;height&quot;:346.84748031496065,&quot;left&quot;:316.609842519685,&quot;top&quot;:81.60007874015749,&quot;width&quot;:397.69598425196847}"/>
</p:tagLst>
</file>

<file path=ppt/tags/tag20.xml><?xml version="1.0" encoding="utf-8"?>
<p:tagLst xmlns:p="http://schemas.openxmlformats.org/presentationml/2006/main">
  <p:tag name="KSO_WM_DIAGRAM_VIRTUALLY_FRAME" val="{&quot;height&quot;:361.19281766644866,&quot;left&quot;:425.17063618631454,&quot;top&quot;:131.94165980836175,&quot;width&quot;:455.08219845935474}"/>
</p:tagLst>
</file>

<file path=ppt/tags/tag21.xml><?xml version="1.0" encoding="utf-8"?>
<p:tagLst xmlns:p="http://schemas.openxmlformats.org/presentationml/2006/main">
  <p:tag name="KSO_WM_DIAGRAM_VIRTUALLY_FRAME" val="{&quot;height&quot;:361.19281766644866,&quot;left&quot;:425.17063618631454,&quot;top&quot;:131.94165980836175,&quot;width&quot;:455.08219845935474}"/>
</p:tagLst>
</file>

<file path=ppt/tags/tag22.xml><?xml version="1.0" encoding="utf-8"?>
<p:tagLst xmlns:p="http://schemas.openxmlformats.org/presentationml/2006/main">
  <p:tag name="KSO_WM_DIAGRAM_VIRTUALLY_FRAME" val="{&quot;height&quot;:361.19281766644866,&quot;left&quot;:425.17063618631454,&quot;top&quot;:131.94165980836175,&quot;width&quot;:455.08219845935474}"/>
</p:tagLst>
</file>

<file path=ppt/tags/tag23.xml><?xml version="1.0" encoding="utf-8"?>
<p:tagLst xmlns:p="http://schemas.openxmlformats.org/presentationml/2006/main">
  <p:tag name="KSO_WM_DIAGRAM_VIRTUALLY_FRAME" val="{&quot;height&quot;:361.19281766644866,&quot;left&quot;:425.17063618631454,&quot;top&quot;:131.94165980836175,&quot;width&quot;:455.08219845935474}"/>
</p:tagLst>
</file>

<file path=ppt/tags/tag24.xml><?xml version="1.0" encoding="utf-8"?>
<p:tagLst xmlns:p="http://schemas.openxmlformats.org/presentationml/2006/main">
  <p:tag name="KSO_WM_DIAGRAM_VIRTUALLY_FRAME" val="{&quot;height&quot;:390.79102362204725,&quot;left&quot;:440.88629921259843,&quot;top&quot;:117.25897637795273,&quot;width&quot;:495.71370078740154}"/>
</p:tagLst>
</file>

<file path=ppt/tags/tag25.xml><?xml version="1.0" encoding="utf-8"?>
<p:tagLst xmlns:p="http://schemas.openxmlformats.org/presentationml/2006/main">
  <p:tag name="KSO_WM_DIAGRAM_VIRTUALLY_FRAME" val="{&quot;height&quot;:390.79102362204725,&quot;left&quot;:440.88629921259843,&quot;top&quot;:117.25897637795273,&quot;width&quot;:495.71370078740154}"/>
</p:tagLst>
</file>

<file path=ppt/tags/tag26.xml><?xml version="1.0" encoding="utf-8"?>
<p:tagLst xmlns:p="http://schemas.openxmlformats.org/presentationml/2006/main">
  <p:tag name="KSO_WM_DIAGRAM_VIRTUALLY_FRAME" val="{&quot;height&quot;:390.79102362204725,&quot;left&quot;:440.88629921259843,&quot;top&quot;:117.25897637795273,&quot;width&quot;:495.71370078740154}"/>
</p:tagLst>
</file>

<file path=ppt/tags/tag27.xml><?xml version="1.0" encoding="utf-8"?>
<p:tagLst xmlns:p="http://schemas.openxmlformats.org/presentationml/2006/main">
  <p:tag name="KSO_WM_DIAGRAM_VIRTUALLY_FRAME" val="{&quot;height&quot;:379.320905511811,&quot;left&quot;:86.24496062992127,&quot;top&quot;:109.725,&quot;width&quot;:787.5100787401574}"/>
</p:tagLst>
</file>

<file path=ppt/tags/tag28.xml><?xml version="1.0" encoding="utf-8"?>
<p:tagLst xmlns:p="http://schemas.openxmlformats.org/presentationml/2006/main">
  <p:tag name="KSO_WM_DIAGRAM_VIRTUALLY_FRAME" val="{&quot;height&quot;:373.1185826771654,&quot;left&quot;:99.4848031496063,&quot;top&quot;:124.25181102362203,&quot;width&quot;:778.0017322834644}"/>
</p:tagLst>
</file>

<file path=ppt/tags/tag29.xml><?xml version="1.0" encoding="utf-8"?>
<p:tagLst xmlns:p="http://schemas.openxmlformats.org/presentationml/2006/main">
  <p:tag name="KSO_WM_DIAGRAM_VIRTUALLY_FRAME" val="{&quot;height&quot;:373.1185826771654,&quot;left&quot;:99.4848031496063,&quot;top&quot;:124.25181102362203,&quot;width&quot;:778.0017322834644}"/>
</p:tagLst>
</file>

<file path=ppt/tags/tag3.xml><?xml version="1.0" encoding="utf-8"?>
<p:tagLst xmlns:p="http://schemas.openxmlformats.org/presentationml/2006/main">
  <p:tag name="KSO_WM_DIAGRAM_VIRTUALLY_FRAME" val="{&quot;height&quot;:346.84748031496065,&quot;left&quot;:316.609842519685,&quot;top&quot;:81.60007874015749,&quot;width&quot;:397.69598425196847}"/>
</p:tagLst>
</file>

<file path=ppt/tags/tag30.xml><?xml version="1.0" encoding="utf-8"?>
<p:tagLst xmlns:p="http://schemas.openxmlformats.org/presentationml/2006/main">
  <p:tag name="KSO_WM_DIAGRAM_VIRTUALLY_FRAME" val="{&quot;height&quot;:373.1185826771654,&quot;left&quot;:99.4848031496063,&quot;top&quot;:124.25181102362203,&quot;width&quot;:778.0017322834644}"/>
</p:tagLst>
</file>

<file path=ppt/tags/tag31.xml><?xml version="1.0" encoding="utf-8"?>
<p:tagLst xmlns:p="http://schemas.openxmlformats.org/presentationml/2006/main">
  <p:tag name="KSO_WM_DIAGRAM_VIRTUALLY_FRAME" val="{&quot;height&quot;:373.1185826771654,&quot;left&quot;:99.4848031496063,&quot;top&quot;:124.25181102362203,&quot;width&quot;:778.0017322834644}"/>
</p:tagLst>
</file>

<file path=ppt/tags/tag32.xml><?xml version="1.0" encoding="utf-8"?>
<p:tagLst xmlns:p="http://schemas.openxmlformats.org/presentationml/2006/main">
  <p:tag name="KSO_WM_DIAGRAM_VIRTUALLY_FRAME" val="{&quot;height&quot;:373.1185826771654,&quot;left&quot;:99.4848031496063,&quot;top&quot;:124.25181102362203,&quot;width&quot;:778.0017322834644}"/>
</p:tagLst>
</file>

<file path=ppt/tags/tag33.xml><?xml version="1.0" encoding="utf-8"?>
<p:tagLst xmlns:p="http://schemas.openxmlformats.org/presentationml/2006/main">
  <p:tag name="KSO_WM_DIAGRAM_VIRTUALLY_FRAME" val="{&quot;height&quot;:373.1185826771654,&quot;left&quot;:99.4848031496063,&quot;top&quot;:124.25181102362203,&quot;width&quot;:778.0017322834644}"/>
</p:tagLst>
</file>

<file path=ppt/tags/tag34.xml><?xml version="1.0" encoding="utf-8"?>
<p:tagLst xmlns:p="http://schemas.openxmlformats.org/presentationml/2006/main">
  <p:tag name="KSO_WM_DIAGRAM_VIRTUALLY_FRAME" val="{&quot;height&quot;:373.1185826771654,&quot;left&quot;:99.4848031496063,&quot;top&quot;:124.25181102362203,&quot;width&quot;:778.0017322834644}"/>
</p:tagLst>
</file>

<file path=ppt/tags/tag35.xml><?xml version="1.0" encoding="utf-8"?>
<p:tagLst xmlns:p="http://schemas.openxmlformats.org/presentationml/2006/main">
  <p:tag name="KSO_WM_DIAGRAM_VIRTUALLY_FRAME" val="{&quot;height&quot;:373.1185826771654,&quot;left&quot;:99.4848031496063,&quot;top&quot;:124.25181102362203,&quot;width&quot;:778.0017322834644}"/>
</p:tagLst>
</file>

<file path=ppt/tags/tag36.xml><?xml version="1.0" encoding="utf-8"?>
<p:tagLst xmlns:p="http://schemas.openxmlformats.org/presentationml/2006/main">
  <p:tag name="KSO_WM_DIAGRAM_VIRTUALLY_FRAME" val="{&quot;height&quot;:373.1185826771654,&quot;left&quot;:99.4848031496063,&quot;top&quot;:124.25181102362203,&quot;width&quot;:778.0017322834644}"/>
</p:tagLst>
</file>

<file path=ppt/tags/tag37.xml><?xml version="1.0" encoding="utf-8"?>
<p:tagLst xmlns:p="http://schemas.openxmlformats.org/presentationml/2006/main">
  <p:tag name="KSO_WM_DIAGRAM_VIRTUALLY_FRAME" val="{&quot;height&quot;:373.1185826771654,&quot;left&quot;:99.4848031496063,&quot;top&quot;:124.25181102362203,&quot;width&quot;:778.0017322834644}"/>
</p:tagLst>
</file>

<file path=ppt/tags/tag38.xml><?xml version="1.0" encoding="utf-8"?>
<p:tagLst xmlns:p="http://schemas.openxmlformats.org/presentationml/2006/main">
  <p:tag name="KSO_WM_DIAGRAM_VIRTUALLY_FRAME" val="{&quot;height&quot;:373.1185826771654,&quot;left&quot;:99.4848031496063,&quot;top&quot;:124.25181102362203,&quot;width&quot;:778.0017322834644}"/>
</p:tagLst>
</file>

<file path=ppt/tags/tag39.xml><?xml version="1.0" encoding="utf-8"?>
<p:tagLst xmlns:p="http://schemas.openxmlformats.org/presentationml/2006/main">
  <p:tag name="KSO_WM_DIAGRAM_VIRTUALLY_FRAME" val="{&quot;height&quot;:373.1185826771654,&quot;left&quot;:99.4848031496063,&quot;top&quot;:124.25181102362203,&quot;width&quot;:778.0017322834644}"/>
</p:tagLst>
</file>

<file path=ppt/tags/tag4.xml><?xml version="1.0" encoding="utf-8"?>
<p:tagLst xmlns:p="http://schemas.openxmlformats.org/presentationml/2006/main">
  <p:tag name="KSO_WM_DIAGRAM_VIRTUALLY_FRAME" val="{&quot;height&quot;:346.84748031496065,&quot;left&quot;:316.609842519685,&quot;top&quot;:81.60007874015749,&quot;width&quot;:397.69598425196847}"/>
</p:tagLst>
</file>

<file path=ppt/tags/tag40.xml><?xml version="1.0" encoding="utf-8"?>
<p:tagLst xmlns:p="http://schemas.openxmlformats.org/presentationml/2006/main">
  <p:tag name="KSO_WM_DIAGRAM_VIRTUALLY_FRAME" val="{&quot;height&quot;:373.1185826771654,&quot;left&quot;:99.4848031496063,&quot;top&quot;:124.25181102362203,&quot;width&quot;:778.0017322834644}"/>
</p:tagLst>
</file>

<file path=ppt/tags/tag41.xml><?xml version="1.0" encoding="utf-8"?>
<p:tagLst xmlns:p="http://schemas.openxmlformats.org/presentationml/2006/main">
  <p:tag name="KSO_WM_DIAGRAM_VIRTUALLY_FRAME" val="{&quot;height&quot;:373.1185826771654,&quot;left&quot;:99.4848031496063,&quot;top&quot;:124.25181102362203,&quot;width&quot;:778.0017322834644}"/>
</p:tagLst>
</file>

<file path=ppt/tags/tag42.xml><?xml version="1.0" encoding="utf-8"?>
<p:tagLst xmlns:p="http://schemas.openxmlformats.org/presentationml/2006/main">
  <p:tag name="KSO_WM_DIAGRAM_VIRTUALLY_FRAME" val="{&quot;height&quot;:373.1185826771654,&quot;left&quot;:99.4848031496063,&quot;top&quot;:124.25181102362203,&quot;width&quot;:778.0017322834644}"/>
</p:tagLst>
</file>

<file path=ppt/tags/tag43.xml><?xml version="1.0" encoding="utf-8"?>
<p:tagLst xmlns:p="http://schemas.openxmlformats.org/presentationml/2006/main">
  <p:tag name="KSO_WM_DIAGRAM_VIRTUALLY_FRAME" val="{&quot;height&quot;:373.1185826771654,&quot;left&quot;:99.4848031496063,&quot;top&quot;:124.25181102362203,&quot;width&quot;:778.0017322834644}"/>
</p:tagLst>
</file>

<file path=ppt/tags/tag44.xml><?xml version="1.0" encoding="utf-8"?>
<p:tagLst xmlns:p="http://schemas.openxmlformats.org/presentationml/2006/main">
  <p:tag name="KSO_WM_DIAGRAM_VIRTUALLY_FRAME" val="{&quot;height&quot;:373.1185826771654,&quot;left&quot;:99.4848031496063,&quot;top&quot;:124.25181102362203,&quot;width&quot;:778.0017322834644}"/>
</p:tagLst>
</file>

<file path=ppt/tags/tag45.xml><?xml version="1.0" encoding="utf-8"?>
<p:tagLst xmlns:p="http://schemas.openxmlformats.org/presentationml/2006/main">
  <p:tag name="KSO_WM_DIAGRAM_VIRTUALLY_FRAME" val="{&quot;height&quot;:373.1185826771654,&quot;left&quot;:99.4848031496063,&quot;top&quot;:124.25181102362203,&quot;width&quot;:778.0017322834644}"/>
</p:tagLst>
</file>

<file path=ppt/tags/tag46.xml><?xml version="1.0" encoding="utf-8"?>
<p:tagLst xmlns:p="http://schemas.openxmlformats.org/presentationml/2006/main">
  <p:tag name="KSO_WM_DIAGRAM_VIRTUALLY_FRAME" val="{&quot;height&quot;:373.1185826771654,&quot;left&quot;:99.4848031496063,&quot;top&quot;:124.25181102362203,&quot;width&quot;:778.0017322834644}"/>
</p:tagLst>
</file>

<file path=ppt/tags/tag47.xml><?xml version="1.0" encoding="utf-8"?>
<p:tagLst xmlns:p="http://schemas.openxmlformats.org/presentationml/2006/main">
  <p:tag name="KSO_WM_DIAGRAM_VIRTUALLY_FRAME" val="{&quot;height&quot;:373.1185826771654,&quot;left&quot;:99.4848031496063,&quot;top&quot;:124.25181102362203,&quot;width&quot;:778.0017322834644}"/>
</p:tagLst>
</file>

<file path=ppt/tags/tag48.xml><?xml version="1.0" encoding="utf-8"?>
<p:tagLst xmlns:p="http://schemas.openxmlformats.org/presentationml/2006/main">
  <p:tag name="KSO_WM_DIAGRAM_VIRTUALLY_FRAME" val="{&quot;height&quot;:373.1185826771654,&quot;left&quot;:99.4848031496063,&quot;top&quot;:124.25181102362203,&quot;width&quot;:778.0017322834644}"/>
</p:tagLst>
</file>

<file path=ppt/tags/tag49.xml><?xml version="1.0" encoding="utf-8"?>
<p:tagLst xmlns:p="http://schemas.openxmlformats.org/presentationml/2006/main">
  <p:tag name="KSO_WM_DIAGRAM_VIRTUALLY_FRAME" val="{&quot;height&quot;:373.1185826771654,&quot;left&quot;:99.4848031496063,&quot;top&quot;:124.25181102362203,&quot;width&quot;:778.0017322834644}"/>
</p:tagLst>
</file>

<file path=ppt/tags/tag5.xml><?xml version="1.0" encoding="utf-8"?>
<p:tagLst xmlns:p="http://schemas.openxmlformats.org/presentationml/2006/main">
  <p:tag name="KSO_WM_DIAGRAM_VIRTUALLY_FRAME" val="{&quot;height&quot;:346.84748031496065,&quot;left&quot;:316.609842519685,&quot;top&quot;:81.60007874015749,&quot;width&quot;:397.69598425196847}"/>
</p:tagLst>
</file>

<file path=ppt/tags/tag50.xml><?xml version="1.0" encoding="utf-8"?>
<p:tagLst xmlns:p="http://schemas.openxmlformats.org/presentationml/2006/main">
  <p:tag name="KSO_WM_DIAGRAM_VIRTUALLY_FRAME" val="{&quot;height&quot;:373.1185826771654,&quot;left&quot;:99.4848031496063,&quot;top&quot;:124.25181102362203,&quot;width&quot;:778.0017322834644}"/>
</p:tagLst>
</file>

<file path=ppt/tags/tag51.xml><?xml version="1.0" encoding="utf-8"?>
<p:tagLst xmlns:p="http://schemas.openxmlformats.org/presentationml/2006/main">
  <p:tag name="KSO_WM_DIAGRAM_VIRTUALLY_FRAME" val="{&quot;height&quot;:373.1185826771654,&quot;left&quot;:99.4848031496063,&quot;top&quot;:124.25181102362203,&quot;width&quot;:778.0017322834644}"/>
</p:tagLst>
</file>

<file path=ppt/tags/tag52.xml><?xml version="1.0" encoding="utf-8"?>
<p:tagLst xmlns:p="http://schemas.openxmlformats.org/presentationml/2006/main">
  <p:tag name="KSO_WM_DIAGRAM_VIRTUALLY_FRAME" val="{&quot;height&quot;:373.1185826771654,&quot;left&quot;:99.4848031496063,&quot;top&quot;:124.25181102362203,&quot;width&quot;:778.0017322834644}"/>
</p:tagLst>
</file>

<file path=ppt/tags/tag53.xml><?xml version="1.0" encoding="utf-8"?>
<p:tagLst xmlns:p="http://schemas.openxmlformats.org/presentationml/2006/main">
  <p:tag name="KSO_WM_DIAGRAM_VIRTUALLY_FRAME" val="{&quot;height&quot;:373.1185826771654,&quot;left&quot;:99.4848031496063,&quot;top&quot;:124.25181102362203,&quot;width&quot;:778.0017322834644}"/>
</p:tagLst>
</file>

<file path=ppt/tags/tag54.xml><?xml version="1.0" encoding="utf-8"?>
<p:tagLst xmlns:p="http://schemas.openxmlformats.org/presentationml/2006/main">
  <p:tag name="KSO_WM_DIAGRAM_VIRTUALLY_FRAME" val="{&quot;height&quot;:373.1185826771654,&quot;left&quot;:99.4848031496063,&quot;top&quot;:124.25181102362203,&quot;width&quot;:778.0017322834644}"/>
</p:tagLst>
</file>

<file path=ppt/tags/tag55.xml><?xml version="1.0" encoding="utf-8"?>
<p:tagLst xmlns:p="http://schemas.openxmlformats.org/presentationml/2006/main">
  <p:tag name="KSO_WM_DIAGRAM_VIRTUALLY_FRAME" val="{&quot;height&quot;:395.49149606299216,&quot;left&quot;:63.51299212598425,&quot;top&quot;:98.00850393700786,&quot;width&quot;:844.2826771653545}"/>
</p:tagLst>
</file>

<file path=ppt/tags/tag56.xml><?xml version="1.0" encoding="utf-8"?>
<p:tagLst xmlns:p="http://schemas.openxmlformats.org/presentationml/2006/main">
  <p:tag name="KSO_WM_DIAGRAM_VIRTUALLY_FRAME" val="{&quot;height&quot;:395.49149606299216,&quot;left&quot;:63.51299212598425,&quot;top&quot;:98.00850393700786,&quot;width&quot;:844.2826771653545}"/>
</p:tagLst>
</file>

<file path=ppt/tags/tag57.xml><?xml version="1.0" encoding="utf-8"?>
<p:tagLst xmlns:p="http://schemas.openxmlformats.org/presentationml/2006/main">
  <p:tag name="KSO_WM_DIAGRAM_VIRTUALLY_FRAME" val="{&quot;height&quot;:395.49149606299216,&quot;left&quot;:63.51299212598425,&quot;top&quot;:98.00850393700786,&quot;width&quot;:844.2826771653545}"/>
</p:tagLst>
</file>

<file path=ppt/tags/tag58.xml><?xml version="1.0" encoding="utf-8"?>
<p:tagLst xmlns:p="http://schemas.openxmlformats.org/presentationml/2006/main">
  <p:tag name="KSO_WM_DIAGRAM_VIRTUALLY_FRAME" val="{&quot;height&quot;:395.49149606299216,&quot;left&quot;:63.51299212598425,&quot;top&quot;:98.00850393700786,&quot;width&quot;:844.2826771653545}"/>
</p:tagLst>
</file>

<file path=ppt/tags/tag59.xml><?xml version="1.0" encoding="utf-8"?>
<p:tagLst xmlns:p="http://schemas.openxmlformats.org/presentationml/2006/main">
  <p:tag name="KSO_WM_DIAGRAM_VIRTUALLY_FRAME" val="{&quot;height&quot;:395.49149606299216,&quot;left&quot;:63.51299212598425,&quot;top&quot;:98.00850393700786,&quot;width&quot;:844.2826771653545}"/>
</p:tagLst>
</file>

<file path=ppt/tags/tag6.xml><?xml version="1.0" encoding="utf-8"?>
<p:tagLst xmlns:p="http://schemas.openxmlformats.org/presentationml/2006/main">
  <p:tag name="KSO_WM_DIAGRAM_VIRTUALLY_FRAME" val="{&quot;height&quot;:346.84748031496065,&quot;left&quot;:316.609842519685,&quot;top&quot;:81.60007874015749,&quot;width&quot;:397.69598425196847}"/>
</p:tagLst>
</file>

<file path=ppt/tags/tag60.xml><?xml version="1.0" encoding="utf-8"?>
<p:tagLst xmlns:p="http://schemas.openxmlformats.org/presentationml/2006/main">
  <p:tag name="KSO_WM_DIAGRAM_VIRTUALLY_FRAME" val="{&quot;height&quot;:395.49149606299216,&quot;left&quot;:63.51299212598425,&quot;top&quot;:98.00850393700786,&quot;width&quot;:844.2826771653545}"/>
</p:tagLst>
</file>

<file path=ppt/tags/tag61.xml><?xml version="1.0" encoding="utf-8"?>
<p:tagLst xmlns:p="http://schemas.openxmlformats.org/presentationml/2006/main">
  <p:tag name="KSO_WM_DIAGRAM_VIRTUALLY_FRAME" val="{&quot;height&quot;:395.49149606299216,&quot;left&quot;:63.51299212598425,&quot;top&quot;:98.00850393700786,&quot;width&quot;:844.2826771653545}"/>
</p:tagLst>
</file>

<file path=ppt/tags/tag62.xml><?xml version="1.0" encoding="utf-8"?>
<p:tagLst xmlns:p="http://schemas.openxmlformats.org/presentationml/2006/main">
  <p:tag name="KSO_WM_DIAGRAM_VIRTUALLY_FRAME" val="{&quot;height&quot;:395.49149606299216,&quot;left&quot;:63.51299212598425,&quot;top&quot;:98.00850393700786,&quot;width&quot;:844.2826771653545}"/>
</p:tagLst>
</file>

<file path=ppt/tags/tag63.xml><?xml version="1.0" encoding="utf-8"?>
<p:tagLst xmlns:p="http://schemas.openxmlformats.org/presentationml/2006/main">
  <p:tag name="KSO_WM_DIAGRAM_VIRTUALLY_FRAME" val="{&quot;height&quot;:395.49149606299216,&quot;left&quot;:63.51299212598425,&quot;top&quot;:98.00850393700786,&quot;width&quot;:844.2826771653545}"/>
</p:tagLst>
</file>

<file path=ppt/tags/tag64.xml><?xml version="1.0" encoding="utf-8"?>
<p:tagLst xmlns:p="http://schemas.openxmlformats.org/presentationml/2006/main">
  <p:tag name="KSO_WM_DIAGRAM_VIRTUALLY_FRAME" val="{&quot;height&quot;:395.49149606299216,&quot;left&quot;:63.51299212598425,&quot;top&quot;:98.00850393700786,&quot;width&quot;:844.2826771653545}"/>
</p:tagLst>
</file>

<file path=ppt/tags/tag65.xml><?xml version="1.0" encoding="utf-8"?>
<p:tagLst xmlns:p="http://schemas.openxmlformats.org/presentationml/2006/main">
  <p:tag name="KSO_WM_DIAGRAM_VIRTUALLY_FRAME" val="{&quot;height&quot;:395.49149606299216,&quot;left&quot;:63.51299212598425,&quot;top&quot;:98.00850393700786,&quot;width&quot;:844.2826771653545}"/>
</p:tagLst>
</file>

<file path=ppt/tags/tag66.xml><?xml version="1.0" encoding="utf-8"?>
<p:tagLst xmlns:p="http://schemas.openxmlformats.org/presentationml/2006/main">
  <p:tag name="KSO_WM_DIAGRAM_VIRTUALLY_FRAME" val="{&quot;height&quot;:395.49149606299216,&quot;left&quot;:63.51299212598425,&quot;top&quot;:98.00850393700786,&quot;width&quot;:844.2826771653545}"/>
</p:tagLst>
</file>

<file path=ppt/tags/tag67.xml><?xml version="1.0" encoding="utf-8"?>
<p:tagLst xmlns:p="http://schemas.openxmlformats.org/presentationml/2006/main">
  <p:tag name="KSO_WM_DIAGRAM_VIRTUALLY_FRAME" val="{&quot;height&quot;:395.49149606299216,&quot;left&quot;:63.51299212598425,&quot;top&quot;:98.00850393700786,&quot;width&quot;:844.2826771653545}"/>
</p:tagLst>
</file>

<file path=ppt/tags/tag68.xml><?xml version="1.0" encoding="utf-8"?>
<p:tagLst xmlns:p="http://schemas.openxmlformats.org/presentationml/2006/main">
  <p:tag name="KSO_WM_DIAGRAM_VIRTUALLY_FRAME" val="{&quot;height&quot;:395.49149606299216,&quot;left&quot;:63.51299212598425,&quot;top&quot;:98.00850393700786,&quot;width&quot;:844.2826771653545}"/>
</p:tagLst>
</file>

<file path=ppt/tags/tag69.xml><?xml version="1.0" encoding="utf-8"?>
<p:tagLst xmlns:p="http://schemas.openxmlformats.org/presentationml/2006/main">
  <p:tag name="KSO_WM_DIAGRAM_VIRTUALLY_FRAME" val="{&quot;height&quot;:395.49149606299216,&quot;left&quot;:63.51299212598425,&quot;top&quot;:98.00850393700786,&quot;width&quot;:844.2826771653545}"/>
</p:tagLst>
</file>

<file path=ppt/tags/tag7.xml><?xml version="1.0" encoding="utf-8"?>
<p:tagLst xmlns:p="http://schemas.openxmlformats.org/presentationml/2006/main">
  <p:tag name="KSO_WM_DIAGRAM_VIRTUALLY_FRAME" val="{&quot;height&quot;:346.84748031496065,&quot;left&quot;:316.609842519685,&quot;top&quot;:81.60007874015749,&quot;width&quot;:397.69598425196847}"/>
</p:tagLst>
</file>

<file path=ppt/tags/tag70.xml><?xml version="1.0" encoding="utf-8"?>
<p:tagLst xmlns:p="http://schemas.openxmlformats.org/presentationml/2006/main">
  <p:tag name="KSO_WM_DIAGRAM_VIRTUALLY_FRAME" val="{&quot;height&quot;:395.49149606299216,&quot;left&quot;:63.51299212598425,&quot;top&quot;:98.00850393700786,&quot;width&quot;:844.2826771653545}"/>
</p:tagLst>
</file>

<file path=ppt/tags/tag71.xml><?xml version="1.0" encoding="utf-8"?>
<p:tagLst xmlns:p="http://schemas.openxmlformats.org/presentationml/2006/main">
  <p:tag name="KSO_WM_DIAGRAM_VIRTUALLY_FRAME" val="{&quot;height&quot;:395.49149606299216,&quot;left&quot;:63.51299212598425,&quot;top&quot;:98.00850393700786,&quot;width&quot;:844.2826771653545}"/>
</p:tagLst>
</file>

<file path=ppt/tags/tag72.xml><?xml version="1.0" encoding="utf-8"?>
<p:tagLst xmlns:p="http://schemas.openxmlformats.org/presentationml/2006/main">
  <p:tag name="KSO_WM_DIAGRAM_VIRTUALLY_FRAME" val="{&quot;height&quot;:395.49149606299216,&quot;left&quot;:63.51299212598425,&quot;top&quot;:98.00850393700786,&quot;width&quot;:844.2826771653545}"/>
</p:tagLst>
</file>

<file path=ppt/tags/tag73.xml><?xml version="1.0" encoding="utf-8"?>
<p:tagLst xmlns:p="http://schemas.openxmlformats.org/presentationml/2006/main">
  <p:tag name="KSO_WM_DIAGRAM_VIRTUALLY_FRAME" val="{&quot;height&quot;:395.49149606299216,&quot;left&quot;:63.51299212598425,&quot;top&quot;:98.00850393700786,&quot;width&quot;:844.2826771653545}"/>
</p:tagLst>
</file>

<file path=ppt/tags/tag74.xml><?xml version="1.0" encoding="utf-8"?>
<p:tagLst xmlns:p="http://schemas.openxmlformats.org/presentationml/2006/main">
  <p:tag name="KSO_WM_DIAGRAM_VIRTUALLY_FRAME" val="{&quot;height&quot;:395.49149606299216,&quot;left&quot;:63.51299212598425,&quot;top&quot;:98.00850393700786,&quot;width&quot;:844.2826771653545}"/>
</p:tagLst>
</file>

<file path=ppt/tags/tag75.xml><?xml version="1.0" encoding="utf-8"?>
<p:tagLst xmlns:p="http://schemas.openxmlformats.org/presentationml/2006/main">
  <p:tag name="KSO_WM_DIAGRAM_VIRTUALLY_FRAME" val="{&quot;height&quot;:395.49149606299216,&quot;left&quot;:63.51299212598425,&quot;top&quot;:98.00850393700786,&quot;width&quot;:844.2826771653545}"/>
</p:tagLst>
</file>

<file path=ppt/tags/tag76.xml><?xml version="1.0" encoding="utf-8"?>
<p:tagLst xmlns:p="http://schemas.openxmlformats.org/presentationml/2006/main">
  <p:tag name="KSO_WM_DIAGRAM_VIRTUALLY_FRAME" val="{&quot;height&quot;:395.49149606299216,&quot;left&quot;:63.51299212598425,&quot;top&quot;:98.00850393700786,&quot;width&quot;:844.2826771653545}"/>
</p:tagLst>
</file>

<file path=ppt/tags/tag77.xml><?xml version="1.0" encoding="utf-8"?>
<p:tagLst xmlns:p="http://schemas.openxmlformats.org/presentationml/2006/main">
  <p:tag name="KSO_WM_DIAGRAM_VIRTUALLY_FRAME" val="{&quot;height&quot;:395.49149606299216,&quot;left&quot;:63.51299212598425,&quot;top&quot;:98.00850393700786,&quot;width&quot;:844.2826771653545}"/>
</p:tagLst>
</file>

<file path=ppt/tags/tag78.xml><?xml version="1.0" encoding="utf-8"?>
<p:tagLst xmlns:p="http://schemas.openxmlformats.org/presentationml/2006/main">
  <p:tag name="KSO_WM_DIAGRAM_VIRTUALLY_FRAME" val="{&quot;height&quot;:395.49149606299216,&quot;left&quot;:63.51299212598425,&quot;top&quot;:98.00850393700786,&quot;width&quot;:844.2826771653545}"/>
</p:tagLst>
</file>

<file path=ppt/tags/tag79.xml><?xml version="1.0" encoding="utf-8"?>
<p:tagLst xmlns:p="http://schemas.openxmlformats.org/presentationml/2006/main">
  <p:tag name="KSO_WM_DIAGRAM_VIRTUALLY_FRAME" val="{&quot;height&quot;:395.49149606299216,&quot;left&quot;:63.51299212598425,&quot;top&quot;:98.00850393700786,&quot;width&quot;:844.2826771653545}"/>
</p:tagLst>
</file>

<file path=ppt/tags/tag8.xml><?xml version="1.0" encoding="utf-8"?>
<p:tagLst xmlns:p="http://schemas.openxmlformats.org/presentationml/2006/main">
  <p:tag name="KSO_WM_DIAGRAM_VIRTUALLY_FRAME" val="{&quot;height&quot;:346.84748031496065,&quot;left&quot;:316.609842519685,&quot;top&quot;:81.60007874015749,&quot;width&quot;:397.69598425196847}"/>
</p:tagLst>
</file>

<file path=ppt/tags/tag80.xml><?xml version="1.0" encoding="utf-8"?>
<p:tagLst xmlns:p="http://schemas.openxmlformats.org/presentationml/2006/main">
  <p:tag name="KSO_WM_DIAGRAM_VIRTUALLY_FRAME" val="{&quot;height&quot;:213.14708661417322,&quot;left&quot;:90.42826771653543,&quot;top&quot;:158.9751968503937,&quot;width&quot;:776.7553543307085}"/>
</p:tagLst>
</file>

<file path=ppt/tags/tag81.xml><?xml version="1.0" encoding="utf-8"?>
<p:tagLst xmlns:p="http://schemas.openxmlformats.org/presentationml/2006/main">
  <p:tag name="KSO_WM_DIAGRAM_VIRTUALLY_FRAME" val="{&quot;height&quot;:213.14708661417322,&quot;left&quot;:90.42826771653543,&quot;top&quot;:158.9751968503937,&quot;width&quot;:776.7553543307085}"/>
</p:tagLst>
</file>

<file path=ppt/tags/tag82.xml><?xml version="1.0" encoding="utf-8"?>
<p:tagLst xmlns:p="http://schemas.openxmlformats.org/presentationml/2006/main">
  <p:tag name="KSO_WM_DIAGRAM_VIRTUALLY_FRAME" val="{&quot;height&quot;:213.14708661417322,&quot;left&quot;:90.42826771653543,&quot;top&quot;:158.9751968503937,&quot;width&quot;:776.7553543307085}"/>
</p:tagLst>
</file>

<file path=ppt/tags/tag83.xml><?xml version="1.0" encoding="utf-8"?>
<p:tagLst xmlns:p="http://schemas.openxmlformats.org/presentationml/2006/main">
  <p:tag name="KSO_WM_DIAGRAM_VIRTUALLY_FRAME" val="{&quot;height&quot;:213.14708661417322,&quot;left&quot;:90.42826771653543,&quot;top&quot;:158.9751968503937,&quot;width&quot;:776.7553543307085}"/>
</p:tagLst>
</file>

<file path=ppt/tags/tag84.xml><?xml version="1.0" encoding="utf-8"?>
<p:tagLst xmlns:p="http://schemas.openxmlformats.org/presentationml/2006/main">
  <p:tag name="KSO_WM_DIAGRAM_VIRTUALLY_FRAME" val="{&quot;height&quot;:213.14708661417322,&quot;left&quot;:90.42826771653543,&quot;top&quot;:158.9751968503937,&quot;width&quot;:776.7553543307085}"/>
</p:tagLst>
</file>

<file path=ppt/tags/tag85.xml><?xml version="1.0" encoding="utf-8"?>
<p:tagLst xmlns:p="http://schemas.openxmlformats.org/presentationml/2006/main">
  <p:tag name="KSO_WM_DIAGRAM_VIRTUALLY_FRAME" val="{&quot;height&quot;:213.14708661417322,&quot;left&quot;:90.42826771653543,&quot;top&quot;:158.9751968503937,&quot;width&quot;:776.7553543307085}"/>
</p:tagLst>
</file>

<file path=ppt/tags/tag86.xml><?xml version="1.0" encoding="utf-8"?>
<p:tagLst xmlns:p="http://schemas.openxmlformats.org/presentationml/2006/main">
  <p:tag name="KSO_WM_DIAGRAM_VIRTUALLY_FRAME" val="{&quot;height&quot;:213.14708661417322,&quot;left&quot;:90.42826771653543,&quot;top&quot;:158.9751968503937,&quot;width&quot;:776.7553543307085}"/>
</p:tagLst>
</file>

<file path=ppt/tags/tag87.xml><?xml version="1.0" encoding="utf-8"?>
<p:tagLst xmlns:p="http://schemas.openxmlformats.org/presentationml/2006/main">
  <p:tag name="KSO_WM_DIAGRAM_VIRTUALLY_FRAME" val="{&quot;height&quot;:213.14708661417322,&quot;left&quot;:90.42826771653543,&quot;top&quot;:158.9751968503937,&quot;width&quot;:776.7553543307085}"/>
</p:tagLst>
</file>

<file path=ppt/tags/tag88.xml><?xml version="1.0" encoding="utf-8"?>
<p:tagLst xmlns:p="http://schemas.openxmlformats.org/presentationml/2006/main">
  <p:tag name="KSO_WM_DIAGRAM_VIRTUALLY_FRAME" val="{&quot;height&quot;:213.14708661417322,&quot;left&quot;:90.42826771653543,&quot;top&quot;:158.9751968503937,&quot;width&quot;:776.7553543307085}"/>
</p:tagLst>
</file>

<file path=ppt/tags/tag89.xml><?xml version="1.0" encoding="utf-8"?>
<p:tagLst xmlns:p="http://schemas.openxmlformats.org/presentationml/2006/main">
  <p:tag name="KSO_WM_DIAGRAM_VIRTUALLY_FRAME" val="{&quot;height&quot;:213.14708661417322,&quot;left&quot;:90.42826771653543,&quot;top&quot;:158.9751968503937,&quot;width&quot;:776.7553543307085}"/>
</p:tagLst>
</file>

<file path=ppt/tags/tag9.xml><?xml version="1.0" encoding="utf-8"?>
<p:tagLst xmlns:p="http://schemas.openxmlformats.org/presentationml/2006/main">
  <p:tag name="KSO_WM_DIAGRAM_VIRTUALLY_FRAME" val="{&quot;height&quot;:346.84748031496065,&quot;left&quot;:316.609842519685,&quot;top&quot;:81.60007874015749,&quot;width&quot;:397.69598425196847}"/>
</p:tagLst>
</file>

<file path=ppt/tags/tag90.xml><?xml version="1.0" encoding="utf-8"?>
<p:tagLst xmlns:p="http://schemas.openxmlformats.org/presentationml/2006/main">
  <p:tag name="KSO_WM_DIAGRAM_VIRTUALLY_FRAME" val="{&quot;height&quot;:213.14708661417322,&quot;left&quot;:90.42826771653543,&quot;top&quot;:158.9751968503937,&quot;width&quot;:776.7553543307085}"/>
</p:tagLst>
</file>

<file path=ppt/tags/tag91.xml><?xml version="1.0" encoding="utf-8"?>
<p:tagLst xmlns:p="http://schemas.openxmlformats.org/presentationml/2006/main">
  <p:tag name="KSO_WM_DIAGRAM_VIRTUALLY_FRAME" val="{&quot;height&quot;:213.14708661417322,&quot;left&quot;:90.42826771653543,&quot;top&quot;:158.9751968503937,&quot;width&quot;:776.7553543307085}"/>
</p:tagLst>
</file>

<file path=ppt/tags/tag92.xml><?xml version="1.0" encoding="utf-8"?>
<p:tagLst xmlns:p="http://schemas.openxmlformats.org/presentationml/2006/main">
  <p:tag name="KSO_WM_DIAGRAM_VIRTUALLY_FRAME" val="{&quot;height&quot;:213.14708661417322,&quot;left&quot;:90.42826771653543,&quot;top&quot;:158.9751968503937,&quot;width&quot;:776.7553543307085}"/>
</p:tagLst>
</file>

<file path=ppt/tags/tag93.xml><?xml version="1.0" encoding="utf-8"?>
<p:tagLst xmlns:p="http://schemas.openxmlformats.org/presentationml/2006/main">
  <p:tag name="KSO_WM_DIAGRAM_VIRTUALLY_FRAME" val="{&quot;height&quot;:213.14708661417322,&quot;left&quot;:90.42826771653543,&quot;top&quot;:158.9751968503937,&quot;width&quot;:776.7553543307085}"/>
</p:tagLst>
</file>

<file path=ppt/tags/tag94.xml><?xml version="1.0" encoding="utf-8"?>
<p:tagLst xmlns:p="http://schemas.openxmlformats.org/presentationml/2006/main">
  <p:tag name="KSO_WM_DIAGRAM_VIRTUALLY_FRAME" val="{&quot;height&quot;:213.14708661417322,&quot;left&quot;:90.42826771653543,&quot;top&quot;:158.9751968503937,&quot;width&quot;:776.7553543307085}"/>
</p:tagLst>
</file>

<file path=ppt/tags/tag95.xml><?xml version="1.0" encoding="utf-8"?>
<p:tagLst xmlns:p="http://schemas.openxmlformats.org/presentationml/2006/main">
  <p:tag name="KSO_WM_DIAGRAM_VIRTUALLY_FRAME" val="{&quot;height&quot;:213.14708661417322,&quot;left&quot;:90.42826771653543,&quot;top&quot;:158.9751968503937,&quot;width&quot;:776.7553543307085}"/>
</p:tagLst>
</file>

<file path=ppt/tags/tag96.xml><?xml version="1.0" encoding="utf-8"?>
<p:tagLst xmlns:p="http://schemas.openxmlformats.org/presentationml/2006/main">
  <p:tag name="KSO_WM_DIAGRAM_VIRTUALLY_FRAME" val="{&quot;height&quot;:213.14708661417322,&quot;left&quot;:90.42826771653543,&quot;top&quot;:158.9751968503937,&quot;width&quot;:776.7553543307085}"/>
</p:tagLst>
</file>

<file path=ppt/tags/tag97.xml><?xml version="1.0" encoding="utf-8"?>
<p:tagLst xmlns:p="http://schemas.openxmlformats.org/presentationml/2006/main">
  <p:tag name="KSO_WM_DIAGRAM_VIRTUALLY_FRAME" val="{&quot;height&quot;:213.14708661417322,&quot;left&quot;:90.42826771653543,&quot;top&quot;:158.9751968503937,&quot;width&quot;:776.7553543307085}"/>
</p:tagLst>
</file>

<file path=ppt/tags/tag98.xml><?xml version="1.0" encoding="utf-8"?>
<p:tagLst xmlns:p="http://schemas.openxmlformats.org/presentationml/2006/main">
  <p:tag name="KSO_WM_DIAGRAM_VIRTUALLY_FRAME" val="{&quot;height&quot;:213.14708661417322,&quot;left&quot;:90.42826771653543,&quot;top&quot;:158.9751968503937,&quot;width&quot;:776.7553543307085}"/>
</p:tagLst>
</file>

<file path=ppt/tags/tag99.xml><?xml version="1.0" encoding="utf-8"?>
<p:tagLst xmlns:p="http://schemas.openxmlformats.org/presentationml/2006/main">
  <p:tag name="KSO_WM_DIAGRAM_VIRTUALLY_FRAME" val="{&quot;height&quot;:213.14708661417322,&quot;left&quot;:90.42826771653543,&quot;top&quot;:158.9751968503937,&quot;width&quot;:776.7553543307085}"/>
</p:tagLst>
</file>

<file path=ppt/theme/theme1.xml><?xml version="1.0" encoding="utf-8"?>
<a:theme xmlns:a="http://schemas.openxmlformats.org/drawingml/2006/main" name="Office 主题​​">
  <a:themeElements>
    <a:clrScheme name="自定义 14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939F"/>
      </a:accent1>
      <a:accent2>
        <a:srgbClr val="F6AA26"/>
      </a:accent2>
      <a:accent3>
        <a:srgbClr val="00939F"/>
      </a:accent3>
      <a:accent4>
        <a:srgbClr val="F6AA26"/>
      </a:accent4>
      <a:accent5>
        <a:srgbClr val="00939F"/>
      </a:accent5>
      <a:accent6>
        <a:srgbClr val="F6AA26"/>
      </a:accent6>
      <a:hlink>
        <a:srgbClr val="00939F"/>
      </a:hlink>
      <a:folHlink>
        <a:srgbClr val="F6AA26"/>
      </a:folHlink>
    </a:clrScheme>
    <a:fontScheme name="Temp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item1.xml><?xml version="1.0" encoding="utf-8"?>
<s:customData xmlns="http://www.wps.cn/officeDocument/2013/wpsCustomData" xmlns:s="http://www.wps.cn/officeDocument/2013/wpsCustomData">
  <extobjs>
    <extobj name="F35B0BEE-F18A-47BB-8FCB-E00DA2F2635D-1">
      <extobjdata type="F35B0BEE-F18A-47BB-8FCB-E00DA2F2635D" data="ewoJIkRlc2lnbklkIiA6ICI3NzBiZjJiZS1lZTAzLTQ2ZGQtOTlhMC1hMWJjMzUyNDg3NzQiCn0K"/>
    </extobj>
    <extobj name="F35B0BEE-F18A-47BB-8FCB-E00DA2F2635D-2">
      <extobjdata type="F35B0BEE-F18A-47BB-8FCB-E00DA2F2635D" data="ewoJIkRlc2lnbklkIiA6ICI2OWU2YTIyMi0zZTdjLTRiN2UtOTc4OS1jZDNmMzgyN2JhNTEiCn0K"/>
    </extobj>
  </extobjs>
</s:customData>
</file>

<file path=customXml/itemProps109.xml><?xml version="1.0" encoding="utf-8"?>
<ds:datastoreItem xmlns:ds="http://schemas.openxmlformats.org/officeDocument/2006/customXml" ds:itemID="s:customData">
  <ds:schemaRefs>
    <ds:schemaRef ds:uri="http://www.wps.cn/officeDocument/2013/wpsCustomDat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2864</Words>
  <Application>WPS 演示</Application>
  <PresentationFormat>宽屏</PresentationFormat>
  <Paragraphs>199</Paragraphs>
  <Slides>13</Slides>
  <Notes>28</Notes>
  <HiddenSlides>0</HiddenSlides>
  <MMClips>1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13</vt:i4>
      </vt:variant>
    </vt:vector>
  </HeadingPairs>
  <TitlesOfParts>
    <vt:vector size="24" baseType="lpstr">
      <vt:lpstr>Arial</vt:lpstr>
      <vt:lpstr>宋体</vt:lpstr>
      <vt:lpstr>Wingdings</vt:lpstr>
      <vt:lpstr>微软雅黑</vt:lpstr>
      <vt:lpstr>Impact</vt:lpstr>
      <vt:lpstr>Lato Light</vt:lpstr>
      <vt:lpstr>Arial</vt:lpstr>
      <vt:lpstr>Arial Unicode MS</vt:lpstr>
      <vt:lpstr>等线</vt:lpstr>
      <vt:lpstr>ksdb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新建 Microsoft PowerPoint 演示文稿</dc:title>
  <dc:creator>Administrator</dc:creator>
  <cp:lastModifiedBy>WPS_1594794384</cp:lastModifiedBy>
  <cp:revision>95</cp:revision>
  <dcterms:created xsi:type="dcterms:W3CDTF">2019-06-26T07:14:00Z</dcterms:created>
  <dcterms:modified xsi:type="dcterms:W3CDTF">2026-03-20T06:39:53Z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2052-12.1.0.25225</vt:lpwstr>
  </property>
  <property fmtid="{D5CDD505-2E9C-101B-9397-08002B2CF9AE}" pid="3" name="KSOTemplateUUID">
    <vt:lpwstr>v1.0_mb_z+qn8k7OCdvrRWXlr7db6g==</vt:lpwstr>
  </property>
  <property fmtid="{D5CDD505-2E9C-101B-9397-08002B2CF9AE}" pid="4" name="ICV">
    <vt:lpwstr>C8EB8D11C64E4386BAB0B5A8DDFB2874_13</vt:lpwstr>
  </property>
</Properties>
</file>